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35" r:id="rId5"/>
  </p:sldMasterIdLst>
  <p:notesMasterIdLst>
    <p:notesMasterId r:id="rId19"/>
  </p:notesMasterIdLst>
  <p:sldIdLst>
    <p:sldId id="258" r:id="rId6"/>
    <p:sldId id="711" r:id="rId7"/>
    <p:sldId id="685" r:id="rId8"/>
    <p:sldId id="704" r:id="rId9"/>
    <p:sldId id="706" r:id="rId10"/>
    <p:sldId id="259" r:id="rId11"/>
    <p:sldId id="705" r:id="rId12"/>
    <p:sldId id="707" r:id="rId13"/>
    <p:sldId id="712" r:id="rId14"/>
    <p:sldId id="708" r:id="rId15"/>
    <p:sldId id="270" r:id="rId16"/>
    <p:sldId id="710" r:id="rId17"/>
    <p:sldId id="70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72F156E-2AC6-4946-A37C-4D03C96B99EE}">
          <p14:sldIdLst>
            <p14:sldId id="258"/>
            <p14:sldId id="711"/>
            <p14:sldId id="685"/>
          </p14:sldIdLst>
        </p14:section>
        <p14:section name="Untitled Section" id="{892A41BF-002F-4DE2-BBE9-F148A7F91DCE}">
          <p14:sldIdLst>
            <p14:sldId id="704"/>
            <p14:sldId id="706"/>
            <p14:sldId id="259"/>
            <p14:sldId id="705"/>
            <p14:sldId id="707"/>
            <p14:sldId id="712"/>
            <p14:sldId id="708"/>
            <p14:sldId id="270"/>
            <p14:sldId id="710"/>
            <p14:sldId id="7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F2F2"/>
    <a:srgbClr val="305F88"/>
    <a:srgbClr val="FFFFFF"/>
    <a:srgbClr val="EC3A3B"/>
    <a:srgbClr val="041478"/>
    <a:srgbClr val="0C4E93"/>
    <a:srgbClr val="4949E7"/>
    <a:srgbClr val="5EB2FC"/>
    <a:srgbClr val="69E7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9BC756-21A3-4C5E-A645-E7A1CF384771}" v="289" dt="2024-09-18T13:41:04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5" autoAdjust="0"/>
    <p:restoredTop sz="77664" autoAdjust="0"/>
  </p:normalViewPr>
  <p:slideViewPr>
    <p:cSldViewPr snapToGrid="0" showGuides="1">
      <p:cViewPr varScale="1">
        <p:scale>
          <a:sx n="90" d="100"/>
          <a:sy n="90" d="100"/>
        </p:scale>
        <p:origin x="1440" y="496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hong Brejnholt (JINB)" userId="b8219c71-9da7-4a12-aded-a071d88b9102" providerId="ADAL" clId="{9B9BC756-21A3-4C5E-A645-E7A1CF384771}"/>
    <pc:docChg chg="undo custSel addSld delSld modSld sldOrd addSection modSection">
      <pc:chgData name="Jinhong Brejnholt (JINB)" userId="b8219c71-9da7-4a12-aded-a071d88b9102" providerId="ADAL" clId="{9B9BC756-21A3-4C5E-A645-E7A1CF384771}" dt="2024-09-18T13:41:48.386" v="3131" actId="478"/>
      <pc:docMkLst>
        <pc:docMk/>
      </pc:docMkLst>
      <pc:sldChg chg="addSp modSp">
        <pc:chgData name="Jinhong Brejnholt (JINB)" userId="b8219c71-9da7-4a12-aded-a071d88b9102" providerId="ADAL" clId="{9B9BC756-21A3-4C5E-A645-E7A1CF384771}" dt="2024-09-18T13:40:15.778" v="3115" actId="1076"/>
        <pc:sldMkLst>
          <pc:docMk/>
          <pc:sldMk cId="2232139523" sldId="258"/>
        </pc:sldMkLst>
        <pc:spChg chg="add mod">
          <ac:chgData name="Jinhong Brejnholt (JINB)" userId="b8219c71-9da7-4a12-aded-a071d88b9102" providerId="ADAL" clId="{9B9BC756-21A3-4C5E-A645-E7A1CF384771}" dt="2024-09-18T13:40:15.778" v="3115" actId="1076"/>
          <ac:spMkLst>
            <pc:docMk/>
            <pc:sldMk cId="2232139523" sldId="258"/>
            <ac:spMk id="3" creationId="{6C7FF936-C51E-00C0-1F8D-57CE98773757}"/>
          </ac:spMkLst>
        </pc:spChg>
        <pc:picChg chg="add mod">
          <ac:chgData name="Jinhong Brejnholt (JINB)" userId="b8219c71-9da7-4a12-aded-a071d88b9102" providerId="ADAL" clId="{9B9BC756-21A3-4C5E-A645-E7A1CF384771}" dt="2024-09-18T13:40:15.778" v="3115" actId="1076"/>
          <ac:picMkLst>
            <pc:docMk/>
            <pc:sldMk cId="2232139523" sldId="258"/>
            <ac:picMk id="5" creationId="{C5112A3F-FE98-F815-8BE1-8E83BA8E277D}"/>
          </ac:picMkLst>
        </pc:picChg>
      </pc:sldChg>
      <pc:sldChg chg="addSp delSp modSp new mod modClrScheme modShow chgLayout">
        <pc:chgData name="Jinhong Brejnholt (JINB)" userId="b8219c71-9da7-4a12-aded-a071d88b9102" providerId="ADAL" clId="{9B9BC756-21A3-4C5E-A645-E7A1CF384771}" dt="2024-09-18T13:18:06.913" v="2994" actId="13926"/>
        <pc:sldMkLst>
          <pc:docMk/>
          <pc:sldMk cId="559451083" sldId="259"/>
        </pc:sldMkLst>
        <pc:spChg chg="del mod ord">
          <ac:chgData name="Jinhong Brejnholt (JINB)" userId="b8219c71-9da7-4a12-aded-a071d88b9102" providerId="ADAL" clId="{9B9BC756-21A3-4C5E-A645-E7A1CF384771}" dt="2024-09-09T20:15:41.341" v="1" actId="700"/>
          <ac:spMkLst>
            <pc:docMk/>
            <pc:sldMk cId="559451083" sldId="259"/>
            <ac:spMk id="2" creationId="{C7F99AE0-5FB9-9735-8C57-954435E1FA6A}"/>
          </ac:spMkLst>
        </pc:spChg>
        <pc:spChg chg="del mod ord">
          <ac:chgData name="Jinhong Brejnholt (JINB)" userId="b8219c71-9da7-4a12-aded-a071d88b9102" providerId="ADAL" clId="{9B9BC756-21A3-4C5E-A645-E7A1CF384771}" dt="2024-09-09T20:15:41.341" v="1" actId="700"/>
          <ac:spMkLst>
            <pc:docMk/>
            <pc:sldMk cId="559451083" sldId="259"/>
            <ac:spMk id="3" creationId="{BAE2FB66-E739-6684-A377-04A1E2D6536B}"/>
          </ac:spMkLst>
        </pc:spChg>
        <pc:spChg chg="add mod ord">
          <ac:chgData name="Jinhong Brejnholt (JINB)" userId="b8219c71-9da7-4a12-aded-a071d88b9102" providerId="ADAL" clId="{9B9BC756-21A3-4C5E-A645-E7A1CF384771}" dt="2024-09-09T20:17:02.184" v="41" actId="20577"/>
          <ac:spMkLst>
            <pc:docMk/>
            <pc:sldMk cId="559451083" sldId="259"/>
            <ac:spMk id="4" creationId="{5722E2E2-A0DC-F739-91D8-6B36E78D9FEC}"/>
          </ac:spMkLst>
        </pc:spChg>
        <pc:spChg chg="add del mod ord">
          <ac:chgData name="Jinhong Brejnholt (JINB)" userId="b8219c71-9da7-4a12-aded-a071d88b9102" providerId="ADAL" clId="{9B9BC756-21A3-4C5E-A645-E7A1CF384771}" dt="2024-09-09T20:16:31.083" v="16" actId="478"/>
          <ac:spMkLst>
            <pc:docMk/>
            <pc:sldMk cId="559451083" sldId="259"/>
            <ac:spMk id="5" creationId="{6A3E7050-B07A-993C-B152-BA211EA57AB9}"/>
          </ac:spMkLst>
        </pc:spChg>
        <pc:spChg chg="add mod ord">
          <ac:chgData name="Jinhong Brejnholt (JINB)" userId="b8219c71-9da7-4a12-aded-a071d88b9102" providerId="ADAL" clId="{9B9BC756-21A3-4C5E-A645-E7A1CF384771}" dt="2024-09-18T13:18:06.913" v="2994" actId="13926"/>
          <ac:spMkLst>
            <pc:docMk/>
            <pc:sldMk cId="559451083" sldId="259"/>
            <ac:spMk id="6" creationId="{3ABE3554-BD0E-9F82-C13F-66E9E81A0C37}"/>
          </ac:spMkLst>
        </pc:spChg>
      </pc:sldChg>
      <pc:sldChg chg="modSp new del mod ord">
        <pc:chgData name="Jinhong Brejnholt (JINB)" userId="b8219c71-9da7-4a12-aded-a071d88b9102" providerId="ADAL" clId="{9B9BC756-21A3-4C5E-A645-E7A1CF384771}" dt="2024-09-13T13:02:19.665" v="1546" actId="47"/>
        <pc:sldMkLst>
          <pc:docMk/>
          <pc:sldMk cId="2112047550" sldId="260"/>
        </pc:sldMkLst>
        <pc:spChg chg="mod">
          <ac:chgData name="Jinhong Brejnholt (JINB)" userId="b8219c71-9da7-4a12-aded-a071d88b9102" providerId="ADAL" clId="{9B9BC756-21A3-4C5E-A645-E7A1CF384771}" dt="2024-09-09T20:23:55.875" v="43"/>
          <ac:spMkLst>
            <pc:docMk/>
            <pc:sldMk cId="2112047550" sldId="260"/>
            <ac:spMk id="7" creationId="{A0A5E0B6-F4D5-E290-8CE6-D26C181E5559}"/>
          </ac:spMkLst>
        </pc:spChg>
      </pc:sldChg>
      <pc:sldChg chg="addSp delSp modSp new del mod">
        <pc:chgData name="Jinhong Brejnholt (JINB)" userId="b8219c71-9da7-4a12-aded-a071d88b9102" providerId="ADAL" clId="{9B9BC756-21A3-4C5E-A645-E7A1CF384771}" dt="2024-09-15T16:17:11.474" v="2756" actId="47"/>
        <pc:sldMkLst>
          <pc:docMk/>
          <pc:sldMk cId="2646845006" sldId="261"/>
        </pc:sldMkLst>
        <pc:spChg chg="mod">
          <ac:chgData name="Jinhong Brejnholt (JINB)" userId="b8219c71-9da7-4a12-aded-a071d88b9102" providerId="ADAL" clId="{9B9BC756-21A3-4C5E-A645-E7A1CF384771}" dt="2024-09-09T20:24:28.407" v="53" actId="27636"/>
          <ac:spMkLst>
            <pc:docMk/>
            <pc:sldMk cId="2646845006" sldId="261"/>
            <ac:spMk id="5" creationId="{CA27CB1C-6BB9-5E0C-E854-030D52C60E12}"/>
          </ac:spMkLst>
        </pc:spChg>
        <pc:spChg chg="mod">
          <ac:chgData name="Jinhong Brejnholt (JINB)" userId="b8219c71-9da7-4a12-aded-a071d88b9102" providerId="ADAL" clId="{9B9BC756-21A3-4C5E-A645-E7A1CF384771}" dt="2024-09-09T20:24:27.250" v="51" actId="21"/>
          <ac:spMkLst>
            <pc:docMk/>
            <pc:sldMk cId="2646845006" sldId="261"/>
            <ac:spMk id="7" creationId="{3C84A131-70F6-E922-EB3A-8DCB30B2BB97}"/>
          </ac:spMkLst>
        </pc:spChg>
        <pc:spChg chg="add del">
          <ac:chgData name="Jinhong Brejnholt (JINB)" userId="b8219c71-9da7-4a12-aded-a071d88b9102" providerId="ADAL" clId="{9B9BC756-21A3-4C5E-A645-E7A1CF384771}" dt="2024-09-09T20:24:05.188" v="46" actId="22"/>
          <ac:spMkLst>
            <pc:docMk/>
            <pc:sldMk cId="2646845006" sldId="261"/>
            <ac:spMk id="9" creationId="{15CC031D-E7CC-AE8A-7422-BCFBF3A99662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5T16:17:12.880" v="2757" actId="47"/>
        <pc:sldMkLst>
          <pc:docMk/>
          <pc:sldMk cId="162249943" sldId="262"/>
        </pc:sldMkLst>
        <pc:spChg chg="mod">
          <ac:chgData name="Jinhong Brejnholt (JINB)" userId="b8219c71-9da7-4a12-aded-a071d88b9102" providerId="ADAL" clId="{9B9BC756-21A3-4C5E-A645-E7A1CF384771}" dt="2024-09-09T20:24:23.281" v="50"/>
          <ac:spMkLst>
            <pc:docMk/>
            <pc:sldMk cId="162249943" sldId="262"/>
            <ac:spMk id="5" creationId="{09561E91-6E68-56A9-18D6-9A790A8BE76C}"/>
          </ac:spMkLst>
        </pc:spChg>
        <pc:spChg chg="mod">
          <ac:chgData name="Jinhong Brejnholt (JINB)" userId="b8219c71-9da7-4a12-aded-a071d88b9102" providerId="ADAL" clId="{9B9BC756-21A3-4C5E-A645-E7A1CF384771}" dt="2024-09-09T20:24:14.875" v="49"/>
          <ac:spMkLst>
            <pc:docMk/>
            <pc:sldMk cId="162249943" sldId="262"/>
            <ac:spMk id="7" creationId="{A69EAA14-E305-F053-2CAB-522A6CA701B2}"/>
          </ac:spMkLst>
        </pc:spChg>
      </pc:sldChg>
      <pc:sldChg chg="modSp new add del mod">
        <pc:chgData name="Jinhong Brejnholt (JINB)" userId="b8219c71-9da7-4a12-aded-a071d88b9102" providerId="ADAL" clId="{9B9BC756-21A3-4C5E-A645-E7A1CF384771}" dt="2024-09-18T13:15:52.863" v="2981" actId="47"/>
        <pc:sldMkLst>
          <pc:docMk/>
          <pc:sldMk cId="69859722" sldId="263"/>
        </pc:sldMkLst>
        <pc:spChg chg="mod">
          <ac:chgData name="Jinhong Brejnholt (JINB)" userId="b8219c71-9da7-4a12-aded-a071d88b9102" providerId="ADAL" clId="{9B9BC756-21A3-4C5E-A645-E7A1CF384771}" dt="2024-09-09T20:24:42.610" v="58" actId="27636"/>
          <ac:spMkLst>
            <pc:docMk/>
            <pc:sldMk cId="69859722" sldId="263"/>
            <ac:spMk id="5" creationId="{2D007EF1-CFFC-7835-F8EC-4A0BD32188EC}"/>
          </ac:spMkLst>
        </pc:spChg>
        <pc:spChg chg="mod">
          <ac:chgData name="Jinhong Brejnholt (JINB)" userId="b8219c71-9da7-4a12-aded-a071d88b9102" providerId="ADAL" clId="{9B9BC756-21A3-4C5E-A645-E7A1CF384771}" dt="2024-09-09T20:24:41.141" v="56" actId="21"/>
          <ac:spMkLst>
            <pc:docMk/>
            <pc:sldMk cId="69859722" sldId="263"/>
            <ac:spMk id="7" creationId="{ACEA94A1-685A-9571-EE03-9D00CDC2425E}"/>
          </ac:spMkLst>
        </pc:spChg>
      </pc:sldChg>
      <pc:sldChg chg="modSp new add del mod">
        <pc:chgData name="Jinhong Brejnholt (JINB)" userId="b8219c71-9da7-4a12-aded-a071d88b9102" providerId="ADAL" clId="{9B9BC756-21A3-4C5E-A645-E7A1CF384771}" dt="2024-09-18T13:16:14.670" v="2986" actId="47"/>
        <pc:sldMkLst>
          <pc:docMk/>
          <pc:sldMk cId="2614524634" sldId="264"/>
        </pc:sldMkLst>
        <pc:spChg chg="mod">
          <ac:chgData name="Jinhong Brejnholt (JINB)" userId="b8219c71-9da7-4a12-aded-a071d88b9102" providerId="ADAL" clId="{9B9BC756-21A3-4C5E-A645-E7A1CF384771}" dt="2024-09-09T20:24:58.512" v="63" actId="27636"/>
          <ac:spMkLst>
            <pc:docMk/>
            <pc:sldMk cId="2614524634" sldId="264"/>
            <ac:spMk id="5" creationId="{EE15053A-436B-3CFC-6C62-5BC79610A8B6}"/>
          </ac:spMkLst>
        </pc:spChg>
        <pc:spChg chg="mod">
          <ac:chgData name="Jinhong Brejnholt (JINB)" userId="b8219c71-9da7-4a12-aded-a071d88b9102" providerId="ADAL" clId="{9B9BC756-21A3-4C5E-A645-E7A1CF384771}" dt="2024-09-18T13:15:58.130" v="2982" actId="21"/>
          <ac:spMkLst>
            <pc:docMk/>
            <pc:sldMk cId="2614524634" sldId="264"/>
            <ac:spMk id="7" creationId="{6BBB7601-BC4A-313A-0928-BD48A2FFA9D0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8T13:16:17.518" v="2987" actId="47"/>
        <pc:sldMkLst>
          <pc:docMk/>
          <pc:sldMk cId="2593635815" sldId="265"/>
        </pc:sldMkLst>
        <pc:spChg chg="mod">
          <ac:chgData name="Jinhong Brejnholt (JINB)" userId="b8219c71-9da7-4a12-aded-a071d88b9102" providerId="ADAL" clId="{9B9BC756-21A3-4C5E-A645-E7A1CF384771}" dt="2024-09-09T20:25:11.190" v="68" actId="27636"/>
          <ac:spMkLst>
            <pc:docMk/>
            <pc:sldMk cId="2593635815" sldId="265"/>
            <ac:spMk id="5" creationId="{5412B37E-9178-9A1D-381C-87125FEA3796}"/>
          </ac:spMkLst>
        </pc:spChg>
        <pc:spChg chg="mod">
          <ac:chgData name="Jinhong Brejnholt (JINB)" userId="b8219c71-9da7-4a12-aded-a071d88b9102" providerId="ADAL" clId="{9B9BC756-21A3-4C5E-A645-E7A1CF384771}" dt="2024-09-18T13:12:56.888" v="2973" actId="21"/>
          <ac:spMkLst>
            <pc:docMk/>
            <pc:sldMk cId="2593635815" sldId="265"/>
            <ac:spMk id="7" creationId="{06B417D9-9719-967B-D679-B676A72602B5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8T13:16:21.936" v="2988" actId="47"/>
        <pc:sldMkLst>
          <pc:docMk/>
          <pc:sldMk cId="861351632" sldId="266"/>
        </pc:sldMkLst>
        <pc:spChg chg="mod">
          <ac:chgData name="Jinhong Brejnholt (JINB)" userId="b8219c71-9da7-4a12-aded-a071d88b9102" providerId="ADAL" clId="{9B9BC756-21A3-4C5E-A645-E7A1CF384771}" dt="2024-09-09T20:25:22.454" v="73" actId="27636"/>
          <ac:spMkLst>
            <pc:docMk/>
            <pc:sldMk cId="861351632" sldId="266"/>
            <ac:spMk id="5" creationId="{774BA783-E931-966E-D96F-4D55F78A4DE6}"/>
          </ac:spMkLst>
        </pc:spChg>
        <pc:spChg chg="mod">
          <ac:chgData name="Jinhong Brejnholt (JINB)" userId="b8219c71-9da7-4a12-aded-a071d88b9102" providerId="ADAL" clId="{9B9BC756-21A3-4C5E-A645-E7A1CF384771}" dt="2024-09-11T19:50:36.888" v="1424" actId="13926"/>
          <ac:spMkLst>
            <pc:docMk/>
            <pc:sldMk cId="861351632" sldId="266"/>
            <ac:spMk id="7" creationId="{389D414E-7F29-4A62-A021-297F5C115785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8T13:16:23.086" v="2989" actId="47"/>
        <pc:sldMkLst>
          <pc:docMk/>
          <pc:sldMk cId="382583575" sldId="267"/>
        </pc:sldMkLst>
        <pc:spChg chg="mod">
          <ac:chgData name="Jinhong Brejnholt (JINB)" userId="b8219c71-9da7-4a12-aded-a071d88b9102" providerId="ADAL" clId="{9B9BC756-21A3-4C5E-A645-E7A1CF384771}" dt="2024-09-09T20:25:35.596" v="78" actId="27636"/>
          <ac:spMkLst>
            <pc:docMk/>
            <pc:sldMk cId="382583575" sldId="267"/>
            <ac:spMk id="5" creationId="{C5BFE18C-D040-4FE2-25A7-36716FFF4C01}"/>
          </ac:spMkLst>
        </pc:spChg>
        <pc:spChg chg="mod">
          <ac:chgData name="Jinhong Brejnholt (JINB)" userId="b8219c71-9da7-4a12-aded-a071d88b9102" providerId="ADAL" clId="{9B9BC756-21A3-4C5E-A645-E7A1CF384771}" dt="2024-09-18T13:10:58.201" v="2967" actId="21"/>
          <ac:spMkLst>
            <pc:docMk/>
            <pc:sldMk cId="382583575" sldId="267"/>
            <ac:spMk id="7" creationId="{1C5FEF23-154C-AE88-46BE-90A2B31C5DC9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8T13:16:25.463" v="2990" actId="47"/>
        <pc:sldMkLst>
          <pc:docMk/>
          <pc:sldMk cId="2941055307" sldId="268"/>
        </pc:sldMkLst>
        <pc:spChg chg="mod">
          <ac:chgData name="Jinhong Brejnholt (JINB)" userId="b8219c71-9da7-4a12-aded-a071d88b9102" providerId="ADAL" clId="{9B9BC756-21A3-4C5E-A645-E7A1CF384771}" dt="2024-09-09T20:25:54.688" v="90"/>
          <ac:spMkLst>
            <pc:docMk/>
            <pc:sldMk cId="2941055307" sldId="268"/>
            <ac:spMk id="5" creationId="{C2680473-F038-6872-7A51-D710D528751C}"/>
          </ac:spMkLst>
        </pc:spChg>
        <pc:spChg chg="mod">
          <ac:chgData name="Jinhong Brejnholt (JINB)" userId="b8219c71-9da7-4a12-aded-a071d88b9102" providerId="ADAL" clId="{9B9BC756-21A3-4C5E-A645-E7A1CF384771}" dt="2024-09-11T19:51:42.926" v="1427" actId="13926"/>
          <ac:spMkLst>
            <pc:docMk/>
            <pc:sldMk cId="2941055307" sldId="268"/>
            <ac:spMk id="7" creationId="{C7C5F66E-5C0C-FFE1-6A56-D21DE5A8AF3D}"/>
          </ac:spMkLst>
        </pc:spChg>
      </pc:sldChg>
      <pc:sldChg chg="addSp delSp modSp new del mod modClrScheme chgLayout">
        <pc:chgData name="Jinhong Brejnholt (JINB)" userId="b8219c71-9da7-4a12-aded-a071d88b9102" providerId="ADAL" clId="{9B9BC756-21A3-4C5E-A645-E7A1CF384771}" dt="2024-09-15T15:30:50.949" v="2491" actId="47"/>
        <pc:sldMkLst>
          <pc:docMk/>
          <pc:sldMk cId="307933044" sldId="269"/>
        </pc:sldMkLst>
        <pc:spChg chg="del">
          <ac:chgData name="Jinhong Brejnholt (JINB)" userId="b8219c71-9da7-4a12-aded-a071d88b9102" providerId="ADAL" clId="{9B9BC756-21A3-4C5E-A645-E7A1CF384771}" dt="2024-09-09T20:27:11.407" v="115" actId="700"/>
          <ac:spMkLst>
            <pc:docMk/>
            <pc:sldMk cId="307933044" sldId="269"/>
            <ac:spMk id="2" creationId="{229BBE03-B529-33C1-A327-9E273186A47C}"/>
          </ac:spMkLst>
        </pc:spChg>
        <pc:spChg chg="mod ord">
          <ac:chgData name="Jinhong Brejnholt (JINB)" userId="b8219c71-9da7-4a12-aded-a071d88b9102" providerId="ADAL" clId="{9B9BC756-21A3-4C5E-A645-E7A1CF384771}" dt="2024-09-09T20:27:11.407" v="115" actId="700"/>
          <ac:spMkLst>
            <pc:docMk/>
            <pc:sldMk cId="307933044" sldId="269"/>
            <ac:spMk id="3" creationId="{20301848-1E31-D410-B0F4-5EDBAC79CC55}"/>
          </ac:spMkLst>
        </pc:spChg>
        <pc:spChg chg="mod ord">
          <ac:chgData name="Jinhong Brejnholt (JINB)" userId="b8219c71-9da7-4a12-aded-a071d88b9102" providerId="ADAL" clId="{9B9BC756-21A3-4C5E-A645-E7A1CF384771}" dt="2024-09-09T20:27:11.407" v="115" actId="700"/>
          <ac:spMkLst>
            <pc:docMk/>
            <pc:sldMk cId="307933044" sldId="269"/>
            <ac:spMk id="4" creationId="{8714DEA0-E0F4-02A9-E170-07046E093DB1}"/>
          </ac:spMkLst>
        </pc:spChg>
        <pc:spChg chg="mod ord">
          <ac:chgData name="Jinhong Brejnholt (JINB)" userId="b8219c71-9da7-4a12-aded-a071d88b9102" providerId="ADAL" clId="{9B9BC756-21A3-4C5E-A645-E7A1CF384771}" dt="2024-09-09T20:27:21.267" v="121" actId="20577"/>
          <ac:spMkLst>
            <pc:docMk/>
            <pc:sldMk cId="307933044" sldId="269"/>
            <ac:spMk id="5" creationId="{57604234-417A-90D1-3719-F11B6774D8A7}"/>
          </ac:spMkLst>
        </pc:spChg>
        <pc:spChg chg="del mod ord">
          <ac:chgData name="Jinhong Brejnholt (JINB)" userId="b8219c71-9da7-4a12-aded-a071d88b9102" providerId="ADAL" clId="{9B9BC756-21A3-4C5E-A645-E7A1CF384771}" dt="2024-09-09T20:27:11.407" v="115" actId="700"/>
          <ac:spMkLst>
            <pc:docMk/>
            <pc:sldMk cId="307933044" sldId="269"/>
            <ac:spMk id="6" creationId="{4C187DB2-9371-BB0C-303A-4AC74E2D91CE}"/>
          </ac:spMkLst>
        </pc:spChg>
        <pc:spChg chg="del">
          <ac:chgData name="Jinhong Brejnholt (JINB)" userId="b8219c71-9da7-4a12-aded-a071d88b9102" providerId="ADAL" clId="{9B9BC756-21A3-4C5E-A645-E7A1CF384771}" dt="2024-09-09T20:27:11.407" v="115" actId="700"/>
          <ac:spMkLst>
            <pc:docMk/>
            <pc:sldMk cId="307933044" sldId="269"/>
            <ac:spMk id="7" creationId="{6E6D808A-CC08-71E7-CBFE-B16AD9FAEDCC}"/>
          </ac:spMkLst>
        </pc:spChg>
        <pc:spChg chg="add mod ord">
          <ac:chgData name="Jinhong Brejnholt (JINB)" userId="b8219c71-9da7-4a12-aded-a071d88b9102" providerId="ADAL" clId="{9B9BC756-21A3-4C5E-A645-E7A1CF384771}" dt="2024-09-09T20:27:11.407" v="115" actId="700"/>
          <ac:spMkLst>
            <pc:docMk/>
            <pc:sldMk cId="307933044" sldId="269"/>
            <ac:spMk id="8" creationId="{41A00FD7-A133-C700-0FD3-FA425F44F600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0T19:37:52.363" v="132" actId="47"/>
        <pc:sldMkLst>
          <pc:docMk/>
          <pc:sldMk cId="336958097" sldId="270"/>
        </pc:sldMkLst>
        <pc:spChg chg="mod">
          <ac:chgData name="Jinhong Brejnholt (JINB)" userId="b8219c71-9da7-4a12-aded-a071d88b9102" providerId="ADAL" clId="{9B9BC756-21A3-4C5E-A645-E7A1CF384771}" dt="2024-09-09T20:26:29.109" v="110" actId="20577"/>
          <ac:spMkLst>
            <pc:docMk/>
            <pc:sldMk cId="336958097" sldId="270"/>
            <ac:spMk id="5" creationId="{7345F218-1C3A-1C00-5467-5661D67BAFA2}"/>
          </ac:spMkLst>
        </pc:spChg>
      </pc:sldChg>
      <pc:sldChg chg="addSp delSp modSp add mod modClrScheme modAnim chgLayout modNotesTx">
        <pc:chgData name="Jinhong Brejnholt (JINB)" userId="b8219c71-9da7-4a12-aded-a071d88b9102" providerId="ADAL" clId="{9B9BC756-21A3-4C5E-A645-E7A1CF384771}" dt="2024-09-18T13:40:40.070" v="3119"/>
        <pc:sldMkLst>
          <pc:docMk/>
          <pc:sldMk cId="0" sldId="282"/>
        </pc:sldMkLst>
        <pc:spChg chg="add mod">
          <ac:chgData name="Jinhong Brejnholt (JINB)" userId="b8219c71-9da7-4a12-aded-a071d88b9102" providerId="ADAL" clId="{9B9BC756-21A3-4C5E-A645-E7A1CF384771}" dt="2024-09-13T13:45:27.266" v="2325" actId="1076"/>
          <ac:spMkLst>
            <pc:docMk/>
            <pc:sldMk cId="0" sldId="282"/>
            <ac:spMk id="2" creationId="{0AB63453-8CBC-AFA3-8D97-EACA262AA508}"/>
          </ac:spMkLst>
        </pc:spChg>
        <pc:spChg chg="add del mod ord">
          <ac:chgData name="Jinhong Brejnholt (JINB)" userId="b8219c71-9da7-4a12-aded-a071d88b9102" providerId="ADAL" clId="{9B9BC756-21A3-4C5E-A645-E7A1CF384771}" dt="2024-09-18T13:33:35.544" v="3073" actId="478"/>
          <ac:spMkLst>
            <pc:docMk/>
            <pc:sldMk cId="0" sldId="282"/>
            <ac:spMk id="2" creationId="{5BB8D2F5-ED21-9899-0BA6-0CF112CE9B90}"/>
          </ac:spMkLst>
        </pc:spChg>
        <pc:spChg chg="add mod">
          <ac:chgData name="Jinhong Brejnholt (JINB)" userId="b8219c71-9da7-4a12-aded-a071d88b9102" providerId="ADAL" clId="{9B9BC756-21A3-4C5E-A645-E7A1CF384771}" dt="2024-09-18T13:40:40.070" v="3119"/>
          <ac:spMkLst>
            <pc:docMk/>
            <pc:sldMk cId="0" sldId="282"/>
            <ac:spMk id="3" creationId="{B8F154E1-2DF1-1D95-BB2C-9FED575881B5}"/>
          </ac:spMkLst>
        </pc:spChg>
        <pc:spChg chg="mod ord">
          <ac:chgData name="Jinhong Brejnholt (JINB)" userId="b8219c71-9da7-4a12-aded-a071d88b9102" providerId="ADAL" clId="{9B9BC756-21A3-4C5E-A645-E7A1CF384771}" dt="2024-09-18T13:33:32.628" v="3071" actId="700"/>
          <ac:spMkLst>
            <pc:docMk/>
            <pc:sldMk cId="0" sldId="282"/>
            <ac:spMk id="216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6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69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2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4:43.996" v="2315" actId="478"/>
          <ac:spMkLst>
            <pc:docMk/>
            <pc:sldMk cId="0" sldId="282"/>
            <ac:spMk id="218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4:42.052" v="2314" actId="478"/>
          <ac:spMkLst>
            <pc:docMk/>
            <pc:sldMk cId="0" sldId="282"/>
            <ac:spMk id="218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4:59.590" v="2318" actId="478"/>
          <ac:spMkLst>
            <pc:docMk/>
            <pc:sldMk cId="0" sldId="282"/>
            <ac:spMk id="218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4:56.738" v="2317" actId="478"/>
          <ac:spMkLst>
            <pc:docMk/>
            <pc:sldMk cId="0" sldId="282"/>
            <ac:spMk id="218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4:46.190" v="2316" actId="478"/>
          <ac:spMkLst>
            <pc:docMk/>
            <pc:sldMk cId="0" sldId="282"/>
            <ac:spMk id="218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8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42.324" v="2478" actId="20577"/>
          <ac:spMkLst>
            <pc:docMk/>
            <pc:sldMk cId="0" sldId="282"/>
            <ac:spMk id="218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57.347" v="2481" actId="20577"/>
          <ac:spMkLst>
            <pc:docMk/>
            <pc:sldMk cId="0" sldId="282"/>
            <ac:spMk id="218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89" creationId="{00000000-0000-0000-0000-000000000000}"/>
          </ac:spMkLst>
        </pc:spChg>
        <pc:spChg chg="add del 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9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0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0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40.907" v="2330" actId="478"/>
          <ac:spMkLst>
            <pc:docMk/>
            <pc:sldMk cId="0" sldId="282"/>
            <ac:spMk id="220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04.675" v="2319" actId="478"/>
          <ac:spMkLst>
            <pc:docMk/>
            <pc:sldMk cId="0" sldId="282"/>
            <ac:spMk id="220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32.910" v="2327" actId="478"/>
          <ac:spMkLst>
            <pc:docMk/>
            <pc:sldMk cId="0" sldId="282"/>
            <ac:spMk id="2205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34.790" v="2328" actId="478"/>
          <ac:spMkLst>
            <pc:docMk/>
            <pc:sldMk cId="0" sldId="282"/>
            <ac:spMk id="220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10.078" v="2321" actId="478"/>
          <ac:spMkLst>
            <pc:docMk/>
            <pc:sldMk cId="0" sldId="282"/>
            <ac:spMk id="220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08.542" v="2320" actId="478"/>
          <ac:spMkLst>
            <pc:docMk/>
            <pc:sldMk cId="0" sldId="282"/>
            <ac:spMk id="220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36.270" v="2329" actId="478"/>
          <ac:spMkLst>
            <pc:docMk/>
            <pc:sldMk cId="0" sldId="282"/>
            <ac:spMk id="220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42.753" v="2331" actId="478"/>
          <ac:spMkLst>
            <pc:docMk/>
            <pc:sldMk cId="0" sldId="282"/>
            <ac:spMk id="221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1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39.277" v="2475" actId="20577"/>
          <ac:spMkLst>
            <pc:docMk/>
            <pc:sldMk cId="0" sldId="282"/>
            <ac:spMk id="2212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54.450" v="2480" actId="20577"/>
          <ac:spMkLst>
            <pc:docMk/>
            <pc:sldMk cId="0" sldId="282"/>
            <ac:spMk id="221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1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1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1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19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2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57.141" v="2335" actId="478"/>
          <ac:spMkLst>
            <pc:docMk/>
            <pc:sldMk cId="0" sldId="282"/>
            <ac:spMk id="222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47.857" v="2332" actId="478"/>
          <ac:spMkLst>
            <pc:docMk/>
            <pc:sldMk cId="0" sldId="282"/>
            <ac:spMk id="223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50.124" v="2333" actId="478"/>
          <ac:spMkLst>
            <pc:docMk/>
            <pc:sldMk cId="0" sldId="282"/>
            <ac:spMk id="223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51.731" v="2334" actId="478"/>
          <ac:spMkLst>
            <pc:docMk/>
            <pc:sldMk cId="0" sldId="282"/>
            <ac:spMk id="2232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33.905" v="2472" actId="20577"/>
          <ac:spMkLst>
            <pc:docMk/>
            <pc:sldMk cId="0" sldId="282"/>
            <ac:spMk id="223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48.875" v="2479" actId="20577"/>
          <ac:spMkLst>
            <pc:docMk/>
            <pc:sldMk cId="0" sldId="282"/>
            <ac:spMk id="223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3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3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39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2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19.953" v="2342" actId="478"/>
          <ac:spMkLst>
            <pc:docMk/>
            <pc:sldMk cId="0" sldId="282"/>
            <ac:spMk id="225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14.536" v="2339" actId="478"/>
          <ac:spMkLst>
            <pc:docMk/>
            <pc:sldMk cId="0" sldId="282"/>
            <ac:spMk id="225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7:55.706" v="2348" actId="478"/>
          <ac:spMkLst>
            <pc:docMk/>
            <pc:sldMk cId="0" sldId="282"/>
            <ac:spMk id="225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21.597" v="2343" actId="478"/>
          <ac:spMkLst>
            <pc:docMk/>
            <pc:sldMk cId="0" sldId="282"/>
            <ac:spMk id="225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05.963" v="2336" actId="478"/>
          <ac:spMkLst>
            <pc:docMk/>
            <pc:sldMk cId="0" sldId="282"/>
            <ac:spMk id="2255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24.800" v="2345" actId="478"/>
          <ac:spMkLst>
            <pc:docMk/>
            <pc:sldMk cId="0" sldId="282"/>
            <ac:spMk id="225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17.744" v="2341" actId="478"/>
          <ac:spMkLst>
            <pc:docMk/>
            <pc:sldMk cId="0" sldId="282"/>
            <ac:spMk id="225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22.999" v="2344" actId="478"/>
          <ac:spMkLst>
            <pc:docMk/>
            <pc:sldMk cId="0" sldId="282"/>
            <ac:spMk id="225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7:54.267" v="2347" actId="478"/>
          <ac:spMkLst>
            <pc:docMk/>
            <pc:sldMk cId="0" sldId="282"/>
            <ac:spMk id="225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11.004" v="2338" actId="478"/>
          <ac:spMkLst>
            <pc:docMk/>
            <pc:sldMk cId="0" sldId="282"/>
            <ac:spMk id="226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07.620" v="2337" actId="478"/>
          <ac:spMkLst>
            <pc:docMk/>
            <pc:sldMk cId="0" sldId="282"/>
            <ac:spMk id="226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16.163" v="2340" actId="478"/>
          <ac:spMkLst>
            <pc:docMk/>
            <pc:sldMk cId="0" sldId="282"/>
            <ac:spMk id="226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7:52.160" v="2346" actId="478"/>
          <ac:spMkLst>
            <pc:docMk/>
            <pc:sldMk cId="0" sldId="282"/>
            <ac:spMk id="226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6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6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12.862" v="2456" actId="20577"/>
          <ac:spMkLst>
            <pc:docMk/>
            <pc:sldMk cId="0" sldId="282"/>
            <ac:spMk id="2266" creationId="{00000000-0000-0000-0000-000000000000}"/>
          </ac:spMkLst>
        </pc:s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167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171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44:56.738" v="2317" actId="478"/>
          <ac:grpSpMkLst>
            <pc:docMk/>
            <pc:sldMk cId="0" sldId="282"/>
            <ac:grpSpMk id="2179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188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192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195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45:40.907" v="2330" actId="478"/>
          <ac:grpSpMkLst>
            <pc:docMk/>
            <pc:sldMk cId="0" sldId="282"/>
            <ac:grpSpMk id="2202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214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215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221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45:51.731" v="2334" actId="478"/>
          <ac:grpSpMkLst>
            <pc:docMk/>
            <pc:sldMk cId="0" sldId="282"/>
            <ac:grpSpMk id="2228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236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237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243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47:54.267" v="2347" actId="478"/>
          <ac:grpSpMkLst>
            <pc:docMk/>
            <pc:sldMk cId="0" sldId="282"/>
            <ac:grpSpMk id="2251" creationId="{00000000-0000-0000-0000-000000000000}"/>
          </ac:grpSpMkLst>
        </pc:grpChg>
        <pc:picChg chg="add mod">
          <ac:chgData name="Jinhong Brejnholt (JINB)" userId="b8219c71-9da7-4a12-aded-a071d88b9102" providerId="ADAL" clId="{9B9BC756-21A3-4C5E-A645-E7A1CF384771}" dt="2024-09-13T13:54:15.380" v="2423" actId="1038"/>
          <ac:picMkLst>
            <pc:docMk/>
            <pc:sldMk cId="0" sldId="282"/>
            <ac:picMk id="4" creationId="{D9D425E9-9FDC-0D6D-163E-867DB6C311C7}"/>
          </ac:picMkLst>
        </pc:picChg>
        <pc:picChg chg="add mod">
          <ac:chgData name="Jinhong Brejnholt (JINB)" userId="b8219c71-9da7-4a12-aded-a071d88b9102" providerId="ADAL" clId="{9B9BC756-21A3-4C5E-A645-E7A1CF384771}" dt="2024-09-18T13:40:40.070" v="3119"/>
          <ac:picMkLst>
            <pc:docMk/>
            <pc:sldMk cId="0" sldId="282"/>
            <ac:picMk id="5" creationId="{85294494-9A8A-8A05-ADD7-D6971206286B}"/>
          </ac:picMkLst>
        </pc:picChg>
        <pc:picChg chg="add del mod">
          <ac:chgData name="Jinhong Brejnholt (JINB)" userId="b8219c71-9da7-4a12-aded-a071d88b9102" providerId="ADAL" clId="{9B9BC756-21A3-4C5E-A645-E7A1CF384771}" dt="2024-09-13T13:51:04.908" v="2372" actId="478"/>
          <ac:picMkLst>
            <pc:docMk/>
            <pc:sldMk cId="0" sldId="282"/>
            <ac:picMk id="6" creationId="{CF5526A4-558A-C6E1-9311-2FB032B1FB27}"/>
          </ac:picMkLst>
        </pc:picChg>
        <pc:picChg chg="add del">
          <ac:chgData name="Jinhong Brejnholt (JINB)" userId="b8219c71-9da7-4a12-aded-a071d88b9102" providerId="ADAL" clId="{9B9BC756-21A3-4C5E-A645-E7A1CF384771}" dt="2024-09-13T13:50:13.285" v="2363" actId="478"/>
          <ac:picMkLst>
            <pc:docMk/>
            <pc:sldMk cId="0" sldId="282"/>
            <ac:picMk id="2050" creationId="{24D19BA2-6CD4-D2EA-670B-2BF81C410669}"/>
          </ac:picMkLst>
        </pc:picChg>
        <pc:picChg chg="add del">
          <ac:chgData name="Jinhong Brejnholt (JINB)" userId="b8219c71-9da7-4a12-aded-a071d88b9102" providerId="ADAL" clId="{9B9BC756-21A3-4C5E-A645-E7A1CF384771}" dt="2024-09-13T13:50:32.851" v="2365" actId="478"/>
          <ac:picMkLst>
            <pc:docMk/>
            <pc:sldMk cId="0" sldId="282"/>
            <ac:picMk id="2052" creationId="{1B8045AC-5931-F878-CD22-9A6DA91FFF47}"/>
          </ac:picMkLst>
        </pc:picChg>
        <pc:picChg chg="add del">
          <ac:chgData name="Jinhong Brejnholt (JINB)" userId="b8219c71-9da7-4a12-aded-a071d88b9102" providerId="ADAL" clId="{9B9BC756-21A3-4C5E-A645-E7A1CF384771}" dt="2024-09-13T13:50:40.266" v="2367" actId="478"/>
          <ac:picMkLst>
            <pc:docMk/>
            <pc:sldMk cId="0" sldId="282"/>
            <ac:picMk id="2054" creationId="{2327DB4F-8E46-61EE-0DFE-7EBEB9CA7D21}"/>
          </ac:picMkLst>
        </pc:picChg>
        <pc:picChg chg="add mod">
          <ac:chgData name="Jinhong Brejnholt (JINB)" userId="b8219c71-9da7-4a12-aded-a071d88b9102" providerId="ADAL" clId="{9B9BC756-21A3-4C5E-A645-E7A1CF384771}" dt="2024-09-15T15:35:47.354" v="2505" actId="207"/>
          <ac:picMkLst>
            <pc:docMk/>
            <pc:sldMk cId="0" sldId="282"/>
            <ac:picMk id="2056" creationId="{05C27F5D-1300-1CB0-E185-ED7E0674D6FF}"/>
          </ac:picMkLst>
        </pc:picChg>
        <pc:picChg chg="add mod">
          <ac:chgData name="Jinhong Brejnholt (JINB)" userId="b8219c71-9da7-4a12-aded-a071d88b9102" providerId="ADAL" clId="{9B9BC756-21A3-4C5E-A645-E7A1CF384771}" dt="2024-09-15T15:36:16.652" v="2508" actId="207"/>
          <ac:picMkLst>
            <pc:docMk/>
            <pc:sldMk cId="0" sldId="282"/>
            <ac:picMk id="2058" creationId="{66253577-0D7B-02AA-FDB2-B7B34339197C}"/>
          </ac:picMkLst>
        </pc:picChg>
        <pc:picChg chg="add mod">
          <ac:chgData name="Jinhong Brejnholt (JINB)" userId="b8219c71-9da7-4a12-aded-a071d88b9102" providerId="ADAL" clId="{9B9BC756-21A3-4C5E-A645-E7A1CF384771}" dt="2024-09-15T15:37:09.702" v="2511" actId="207"/>
          <ac:picMkLst>
            <pc:docMk/>
            <pc:sldMk cId="0" sldId="282"/>
            <ac:picMk id="2060" creationId="{2DA6569D-6B23-E0F8-9A40-FD87BA882D7C}"/>
          </ac:picMkLst>
        </pc:picChg>
      </pc:sldChg>
      <pc:sldChg chg="addSp delSp modSp add mod ord modClrScheme chgLayout modNotesTx">
        <pc:chgData name="Jinhong Brejnholt (JINB)" userId="b8219c71-9da7-4a12-aded-a071d88b9102" providerId="ADAL" clId="{9B9BC756-21A3-4C5E-A645-E7A1CF384771}" dt="2024-09-18T13:41:02.462" v="3125"/>
        <pc:sldMkLst>
          <pc:docMk/>
          <pc:sldMk cId="0" sldId="283"/>
        </pc:sldMkLst>
        <pc:spChg chg="add del mod ord">
          <ac:chgData name="Jinhong Brejnholt (JINB)" userId="b8219c71-9da7-4a12-aded-a071d88b9102" providerId="ADAL" clId="{9B9BC756-21A3-4C5E-A645-E7A1CF384771}" dt="2024-09-18T13:20:30.218" v="3007" actId="478"/>
          <ac:spMkLst>
            <pc:docMk/>
            <pc:sldMk cId="0" sldId="283"/>
            <ac:spMk id="2" creationId="{33FC6F07-4C21-6B13-2B3B-B3EEBA9005D8}"/>
          </ac:spMkLst>
        </pc:spChg>
        <pc:spChg chg="add del mod ord">
          <ac:chgData name="Jinhong Brejnholt (JINB)" userId="b8219c71-9da7-4a12-aded-a071d88b9102" providerId="ADAL" clId="{9B9BC756-21A3-4C5E-A645-E7A1CF384771}" dt="2024-09-18T13:36:32.552" v="3099" actId="478"/>
          <ac:spMkLst>
            <pc:docMk/>
            <pc:sldMk cId="0" sldId="283"/>
            <ac:spMk id="3" creationId="{C78BF76F-E8ED-2430-E82A-7F345DF2E2AE}"/>
          </ac:spMkLst>
        </pc:spChg>
        <pc:spChg chg="add mod">
          <ac:chgData name="Jinhong Brejnholt (JINB)" userId="b8219c71-9da7-4a12-aded-a071d88b9102" providerId="ADAL" clId="{9B9BC756-21A3-4C5E-A645-E7A1CF384771}" dt="2024-09-18T13:41:02.462" v="3125"/>
          <ac:spMkLst>
            <pc:docMk/>
            <pc:sldMk cId="0" sldId="283"/>
            <ac:spMk id="4" creationId="{2CDA759B-C337-7AC3-35E4-EA89F599060E}"/>
          </ac:spMkLst>
        </pc:spChg>
        <pc:spChg chg="mod ord">
          <ac:chgData name="Jinhong Brejnholt (JINB)" userId="b8219c71-9da7-4a12-aded-a071d88b9102" providerId="ADAL" clId="{9B9BC756-21A3-4C5E-A645-E7A1CF384771}" dt="2024-09-18T13:36:42.792" v="3101" actId="14100"/>
          <ac:spMkLst>
            <pc:docMk/>
            <pc:sldMk cId="0" sldId="283"/>
            <ac:spMk id="227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5T16:11:11.504" v="2599" actId="478"/>
          <ac:spMkLst>
            <pc:docMk/>
            <pc:sldMk cId="0" sldId="283"/>
            <ac:spMk id="229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6T06:54:40.151" v="2790" actId="1076"/>
          <ac:spMkLst>
            <pc:docMk/>
            <pc:sldMk cId="0" sldId="283"/>
            <ac:spMk id="230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6T06:54:28.273" v="2789" actId="1076"/>
          <ac:spMkLst>
            <pc:docMk/>
            <pc:sldMk cId="0" sldId="283"/>
            <ac:spMk id="232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6T06:54:23.874" v="2788" actId="1076"/>
          <ac:spMkLst>
            <pc:docMk/>
            <pc:sldMk cId="0" sldId="283"/>
            <ac:spMk id="2339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6T06:54:12.190" v="2787" actId="1076"/>
          <ac:spMkLst>
            <pc:docMk/>
            <pc:sldMk cId="0" sldId="283"/>
            <ac:spMk id="235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6:25:23.394" v="2774" actId="207"/>
          <ac:spMkLst>
            <pc:docMk/>
            <pc:sldMk cId="0" sldId="283"/>
            <ac:spMk id="236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6:13:03.427" v="2668" actId="20577"/>
          <ac:spMkLst>
            <pc:docMk/>
            <pc:sldMk cId="0" sldId="283"/>
            <ac:spMk id="2361" creationId="{00000000-0000-0000-0000-000000000000}"/>
          </ac:spMkLst>
        </pc:spChg>
        <pc:grpChg chg="mod">
          <ac:chgData name="Jinhong Brejnholt (JINB)" userId="b8219c71-9da7-4a12-aded-a071d88b9102" providerId="ADAL" clId="{9B9BC756-21A3-4C5E-A645-E7A1CF384771}" dt="2024-09-15T16:16:25.912" v="2747" actId="1076"/>
          <ac:grpSpMkLst>
            <pc:docMk/>
            <pc:sldMk cId="0" sldId="283"/>
            <ac:grpSpMk id="2278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5T16:15:02.646" v="2717" actId="1076"/>
          <ac:grpSpMkLst>
            <pc:docMk/>
            <pc:sldMk cId="0" sldId="283"/>
            <ac:grpSpMk id="2281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5T16:13:53.924" v="2691" actId="1076"/>
          <ac:grpSpMkLst>
            <pc:docMk/>
            <pc:sldMk cId="0" sldId="283"/>
            <ac:grpSpMk id="2284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5T16:16:29.862" v="2748" actId="1076"/>
          <ac:grpSpMkLst>
            <pc:docMk/>
            <pc:sldMk cId="0" sldId="283"/>
            <ac:grpSpMk id="2287" creationId="{00000000-0000-0000-0000-000000000000}"/>
          </ac:grpSpMkLst>
        </pc:grpChg>
        <pc:picChg chg="add mod">
          <ac:chgData name="Jinhong Brejnholt (JINB)" userId="b8219c71-9da7-4a12-aded-a071d88b9102" providerId="ADAL" clId="{9B9BC756-21A3-4C5E-A645-E7A1CF384771}" dt="2024-09-18T13:41:02.462" v="3125"/>
          <ac:picMkLst>
            <pc:docMk/>
            <pc:sldMk cId="0" sldId="283"/>
            <ac:picMk id="5" creationId="{B5339D34-7683-48CC-B457-0A6121E6FDD2}"/>
          </ac:picMkLst>
        </pc:picChg>
      </pc:sldChg>
      <pc:sldChg chg="addSp modSp add del mod ord setBg chgLayout">
        <pc:chgData name="Jinhong Brejnholt (JINB)" userId="b8219c71-9da7-4a12-aded-a071d88b9102" providerId="ADAL" clId="{9B9BC756-21A3-4C5E-A645-E7A1CF384771}" dt="2024-09-18T13:35:52.387" v="3092" actId="47"/>
        <pc:sldMkLst>
          <pc:docMk/>
          <pc:sldMk cId="4138256520" sldId="596"/>
        </pc:sldMkLst>
        <pc:spChg chg="add mod ord">
          <ac:chgData name="Jinhong Brejnholt (JINB)" userId="b8219c71-9da7-4a12-aded-a071d88b9102" providerId="ADAL" clId="{9B9BC756-21A3-4C5E-A645-E7A1CF384771}" dt="2024-09-18T13:33:32.628" v="3071" actId="700"/>
          <ac:spMkLst>
            <pc:docMk/>
            <pc:sldMk cId="4138256520" sldId="596"/>
            <ac:spMk id="8" creationId="{E93D1A27-8746-6372-0C2D-452BED9C7662}"/>
          </ac:spMkLst>
        </pc:spChg>
        <pc:spChg chg="mod ord">
          <ac:chgData name="Jinhong Brejnholt (JINB)" userId="b8219c71-9da7-4a12-aded-a071d88b9102" providerId="ADAL" clId="{9B9BC756-21A3-4C5E-A645-E7A1CF384771}" dt="2024-09-18T13:33:32.628" v="3071" actId="700"/>
          <ac:spMkLst>
            <pc:docMk/>
            <pc:sldMk cId="4138256520" sldId="596"/>
            <ac:spMk id="9" creationId="{65AD8241-200F-6DB4-DC36-94AB47DCF2D1}"/>
          </ac:spMkLst>
        </pc:spChg>
        <pc:picChg chg="mod">
          <ac:chgData name="Jinhong Brejnholt (JINB)" userId="b8219c71-9da7-4a12-aded-a071d88b9102" providerId="ADAL" clId="{9B9BC756-21A3-4C5E-A645-E7A1CF384771}" dt="2024-09-10T19:39:06.529" v="138"/>
          <ac:picMkLst>
            <pc:docMk/>
            <pc:sldMk cId="4138256520" sldId="596"/>
            <ac:picMk id="5" creationId="{1DE4102C-4C62-2013-B89D-82FF49738F33}"/>
          </ac:picMkLst>
        </pc:picChg>
        <pc:picChg chg="mod ord">
          <ac:chgData name="Jinhong Brejnholt (JINB)" userId="b8219c71-9da7-4a12-aded-a071d88b9102" providerId="ADAL" clId="{9B9BC756-21A3-4C5E-A645-E7A1CF384771}" dt="2024-09-18T13:33:32.628" v="3071" actId="700"/>
          <ac:picMkLst>
            <pc:docMk/>
            <pc:sldMk cId="4138256520" sldId="596"/>
            <ac:picMk id="12" creationId="{9CD5A3EE-DE76-FE20-D316-C763DFB15699}"/>
          </ac:picMkLst>
        </pc:picChg>
      </pc:sldChg>
      <pc:sldChg chg="delSp add del setBg delDesignElem">
        <pc:chgData name="Jinhong Brejnholt (JINB)" userId="b8219c71-9da7-4a12-aded-a071d88b9102" providerId="ADAL" clId="{9B9BC756-21A3-4C5E-A645-E7A1CF384771}" dt="2024-09-10T19:36:00.994" v="126" actId="47"/>
        <pc:sldMkLst>
          <pc:docMk/>
          <pc:sldMk cId="3376977830" sldId="629"/>
        </pc:sldMkLst>
        <pc:spChg chg="del">
          <ac:chgData name="Jinhong Brejnholt (JINB)" userId="b8219c71-9da7-4a12-aded-a071d88b9102" providerId="ADAL" clId="{9B9BC756-21A3-4C5E-A645-E7A1CF384771}" dt="2024-09-10T19:35:27.647" v="124"/>
          <ac:spMkLst>
            <pc:docMk/>
            <pc:sldMk cId="3376977830" sldId="629"/>
            <ac:spMk id="14" creationId="{D1EA859B-E555-4109-94F3-6700E046E008}"/>
          </ac:spMkLst>
        </pc:spChg>
        <pc:spChg chg="del">
          <ac:chgData name="Jinhong Brejnholt (JINB)" userId="b8219c71-9da7-4a12-aded-a071d88b9102" providerId="ADAL" clId="{9B9BC756-21A3-4C5E-A645-E7A1CF384771}" dt="2024-09-10T19:35:27.647" v="124"/>
          <ac:spMkLst>
            <pc:docMk/>
            <pc:sldMk cId="3376977830" sldId="629"/>
            <ac:spMk id="15" creationId="{04812C46-200A-4DEB-A05E-3ED6C68C2387}"/>
          </ac:spMkLst>
        </pc:spChg>
      </pc:sldChg>
      <pc:sldChg chg="addSp delSp modSp add mod ord chgLayout">
        <pc:chgData name="Jinhong Brejnholt (JINB)" userId="b8219c71-9da7-4a12-aded-a071d88b9102" providerId="ADAL" clId="{9B9BC756-21A3-4C5E-A645-E7A1CF384771}" dt="2024-09-18T13:41:40.618" v="3130" actId="478"/>
        <pc:sldMkLst>
          <pc:docMk/>
          <pc:sldMk cId="1192864044" sldId="684"/>
        </pc:sldMkLst>
        <pc:spChg chg="add del mod ord">
          <ac:chgData name="Jinhong Brejnholt (JINB)" userId="b8219c71-9da7-4a12-aded-a071d88b9102" providerId="ADAL" clId="{9B9BC756-21A3-4C5E-A645-E7A1CF384771}" dt="2024-09-18T13:41:40.618" v="3130" actId="478"/>
          <ac:spMkLst>
            <pc:docMk/>
            <pc:sldMk cId="1192864044" sldId="684"/>
            <ac:spMk id="3" creationId="{0C0DA1F9-8F4C-C07E-2B96-9D33EFB8E546}"/>
          </ac:spMkLst>
        </pc:spChg>
        <pc:spChg chg="del">
          <ac:chgData name="Jinhong Brejnholt (JINB)" userId="b8219c71-9da7-4a12-aded-a071d88b9102" providerId="ADAL" clId="{9B9BC756-21A3-4C5E-A645-E7A1CF384771}" dt="2024-09-18T13:34:15.863" v="3081" actId="478"/>
          <ac:spMkLst>
            <pc:docMk/>
            <pc:sldMk cId="1192864044" sldId="684"/>
            <ac:spMk id="5" creationId="{1AE8A028-E5D5-212E-93C3-B794752CAA27}"/>
          </ac:spMkLst>
        </pc:spChg>
        <pc:spChg chg="mod ord">
          <ac:chgData name="Jinhong Brejnholt (JINB)" userId="b8219c71-9da7-4a12-aded-a071d88b9102" providerId="ADAL" clId="{9B9BC756-21A3-4C5E-A645-E7A1CF384771}" dt="2024-09-18T13:34:04.628" v="3076" actId="27636"/>
          <ac:spMkLst>
            <pc:docMk/>
            <pc:sldMk cId="1192864044" sldId="684"/>
            <ac:spMk id="6" creationId="{76FBCFED-0BB7-EBBE-32CE-AD9F1BDD37CF}"/>
          </ac:spMkLst>
        </pc:spChg>
        <pc:spChg chg="del">
          <ac:chgData name="Jinhong Brejnholt (JINB)" userId="b8219c71-9da7-4a12-aded-a071d88b9102" providerId="ADAL" clId="{9B9BC756-21A3-4C5E-A645-E7A1CF384771}" dt="2024-09-18T13:34:12.951" v="3080" actId="478"/>
          <ac:spMkLst>
            <pc:docMk/>
            <pc:sldMk cId="1192864044" sldId="684"/>
            <ac:spMk id="7" creationId="{9DD0FFD7-CE27-8BD1-A614-E391B6523AAF}"/>
          </ac:spMkLst>
        </pc:spChg>
        <pc:spChg chg="add del mod ord">
          <ac:chgData name="Jinhong Brejnholt (JINB)" userId="b8219c71-9da7-4a12-aded-a071d88b9102" providerId="ADAL" clId="{9B9BC756-21A3-4C5E-A645-E7A1CF384771}" dt="2024-09-18T13:34:06.519" v="3077" actId="478"/>
          <ac:spMkLst>
            <pc:docMk/>
            <pc:sldMk cId="1192864044" sldId="684"/>
            <ac:spMk id="11" creationId="{D23F4663-2D92-B698-797B-77B5BBD2DFDC}"/>
          </ac:spMkLst>
        </pc:spChg>
        <pc:picChg chg="mod">
          <ac:chgData name="Jinhong Brejnholt (JINB)" userId="b8219c71-9da7-4a12-aded-a071d88b9102" providerId="ADAL" clId="{9B9BC756-21A3-4C5E-A645-E7A1CF384771}" dt="2024-09-18T13:34:37.927" v="3086" actId="1076"/>
          <ac:picMkLst>
            <pc:docMk/>
            <pc:sldMk cId="1192864044" sldId="684"/>
            <ac:picMk id="8" creationId="{2990FFB3-C17C-3E0D-84A4-740A40949B03}"/>
          </ac:picMkLst>
        </pc:picChg>
        <pc:picChg chg="mod">
          <ac:chgData name="Jinhong Brejnholt (JINB)" userId="b8219c71-9da7-4a12-aded-a071d88b9102" providerId="ADAL" clId="{9B9BC756-21A3-4C5E-A645-E7A1CF384771}" dt="2024-09-18T13:35:01.574" v="3090" actId="1076"/>
          <ac:picMkLst>
            <pc:docMk/>
            <pc:sldMk cId="1192864044" sldId="684"/>
            <ac:picMk id="9" creationId="{C661C8BE-52D4-D22C-34C9-1BE861F4A07F}"/>
          </ac:picMkLst>
        </pc:picChg>
        <pc:picChg chg="mod modCrop">
          <ac:chgData name="Jinhong Brejnholt (JINB)" userId="b8219c71-9da7-4a12-aded-a071d88b9102" providerId="ADAL" clId="{9B9BC756-21A3-4C5E-A645-E7A1CF384771}" dt="2024-09-18T13:34:55.367" v="3088" actId="1076"/>
          <ac:picMkLst>
            <pc:docMk/>
            <pc:sldMk cId="1192864044" sldId="684"/>
            <ac:picMk id="10" creationId="{06FE6F2E-D7B5-ACB7-67C1-EC95C688F45F}"/>
          </ac:picMkLst>
        </pc:picChg>
      </pc:sldChg>
      <pc:sldChg chg="delSp modSp add mod ord">
        <pc:chgData name="Jinhong Brejnholt (JINB)" userId="b8219c71-9da7-4a12-aded-a071d88b9102" providerId="ADAL" clId="{9B9BC756-21A3-4C5E-A645-E7A1CF384771}" dt="2024-09-18T13:41:48.386" v="3131" actId="478"/>
        <pc:sldMkLst>
          <pc:docMk/>
          <pc:sldMk cId="1521938178" sldId="685"/>
        </pc:sldMkLst>
        <pc:spChg chg="del">
          <ac:chgData name="Jinhong Brejnholt (JINB)" userId="b8219c71-9da7-4a12-aded-a071d88b9102" providerId="ADAL" clId="{9B9BC756-21A3-4C5E-A645-E7A1CF384771}" dt="2024-09-18T13:41:48.386" v="3131" actId="478"/>
          <ac:spMkLst>
            <pc:docMk/>
            <pc:sldMk cId="1521938178" sldId="685"/>
            <ac:spMk id="3" creationId="{B1DA60C5-D99A-E00C-E0E3-4260F4BC0C4E}"/>
          </ac:spMkLst>
        </pc:spChg>
        <pc:spChg chg="mod">
          <ac:chgData name="Jinhong Brejnholt (JINB)" userId="b8219c71-9da7-4a12-aded-a071d88b9102" providerId="ADAL" clId="{9B9BC756-21A3-4C5E-A645-E7A1CF384771}" dt="2024-09-11T19:19:30.275" v="201" actId="20577"/>
          <ac:spMkLst>
            <pc:docMk/>
            <pc:sldMk cId="1521938178" sldId="685"/>
            <ac:spMk id="9" creationId="{5A68FF89-5BDC-D8FA-5EA6-EE28D409AB56}"/>
          </ac:spMkLst>
        </pc:spChg>
        <pc:spChg chg="mod">
          <ac:chgData name="Jinhong Brejnholt (JINB)" userId="b8219c71-9da7-4a12-aded-a071d88b9102" providerId="ADAL" clId="{9B9BC756-21A3-4C5E-A645-E7A1CF384771}" dt="2024-09-10T19:39:44.169" v="166" actId="20577"/>
          <ac:spMkLst>
            <pc:docMk/>
            <pc:sldMk cId="1521938178" sldId="685"/>
            <ac:spMk id="16" creationId="{C502E188-AB5D-99A7-7B7E-301503629A05}"/>
          </ac:spMkLst>
        </pc:spChg>
        <pc:picChg chg="mod">
          <ac:chgData name="Jinhong Brejnholt (JINB)" userId="b8219c71-9da7-4a12-aded-a071d88b9102" providerId="ADAL" clId="{9B9BC756-21A3-4C5E-A645-E7A1CF384771}" dt="2024-09-10T19:36:49.888" v="130" actId="14100"/>
          <ac:picMkLst>
            <pc:docMk/>
            <pc:sldMk cId="1521938178" sldId="685"/>
            <ac:picMk id="2" creationId="{933B67FE-B046-AC84-9328-64E3F006BDCB}"/>
          </ac:picMkLst>
        </pc:picChg>
      </pc:sldChg>
      <pc:sldChg chg="addSp delSp modSp new del mod ord modClrScheme chgLayout">
        <pc:chgData name="Jinhong Brejnholt (JINB)" userId="b8219c71-9da7-4a12-aded-a071d88b9102" providerId="ADAL" clId="{9B9BC756-21A3-4C5E-A645-E7A1CF384771}" dt="2024-09-15T16:17:05.302" v="2752" actId="47"/>
        <pc:sldMkLst>
          <pc:docMk/>
          <pc:sldMk cId="3222791899" sldId="686"/>
        </pc:sldMkLst>
        <pc:spChg chg="add del">
          <ac:chgData name="Jinhong Brejnholt (JINB)" userId="b8219c71-9da7-4a12-aded-a071d88b9102" providerId="ADAL" clId="{9B9BC756-21A3-4C5E-A645-E7A1CF384771}" dt="2024-09-10T19:41:55.511" v="181" actId="26606"/>
          <ac:spMkLst>
            <pc:docMk/>
            <pc:sldMk cId="3222791899" sldId="686"/>
            <ac:spMk id="2" creationId="{F5F2079E-92E4-A1CF-9F04-9ED652D4A101}"/>
          </ac:spMkLst>
        </pc:spChg>
        <pc:spChg chg="mod">
          <ac:chgData name="Jinhong Brejnholt (JINB)" userId="b8219c71-9da7-4a12-aded-a071d88b9102" providerId="ADAL" clId="{9B9BC756-21A3-4C5E-A645-E7A1CF384771}" dt="2024-09-10T19:41:55.511" v="181" actId="26606"/>
          <ac:spMkLst>
            <pc:docMk/>
            <pc:sldMk cId="3222791899" sldId="686"/>
            <ac:spMk id="3" creationId="{58EA41CA-2E44-69C2-D646-E9F3A2D2BFC8}"/>
          </ac:spMkLst>
        </pc:spChg>
        <pc:spChg chg="mod">
          <ac:chgData name="Jinhong Brejnholt (JINB)" userId="b8219c71-9da7-4a12-aded-a071d88b9102" providerId="ADAL" clId="{9B9BC756-21A3-4C5E-A645-E7A1CF384771}" dt="2024-09-10T19:41:55.511" v="181" actId="26606"/>
          <ac:spMkLst>
            <pc:docMk/>
            <pc:sldMk cId="3222791899" sldId="686"/>
            <ac:spMk id="4" creationId="{7FA66481-B50F-B5F0-64A1-CDEBCA107D73}"/>
          </ac:spMkLst>
        </pc:spChg>
        <pc:spChg chg="add del">
          <ac:chgData name="Jinhong Brejnholt (JINB)" userId="b8219c71-9da7-4a12-aded-a071d88b9102" providerId="ADAL" clId="{9B9BC756-21A3-4C5E-A645-E7A1CF384771}" dt="2024-09-10T19:41:55.511" v="181" actId="26606"/>
          <ac:spMkLst>
            <pc:docMk/>
            <pc:sldMk cId="3222791899" sldId="686"/>
            <ac:spMk id="5" creationId="{45A7C71F-1C5B-29B3-BA3E-37B32FEA10BA}"/>
          </ac:spMkLst>
        </pc:spChg>
        <pc:spChg chg="add del">
          <ac:chgData name="Jinhong Brejnholt (JINB)" userId="b8219c71-9da7-4a12-aded-a071d88b9102" providerId="ADAL" clId="{9B9BC756-21A3-4C5E-A645-E7A1CF384771}" dt="2024-09-10T19:41:55.511" v="181" actId="26606"/>
          <ac:spMkLst>
            <pc:docMk/>
            <pc:sldMk cId="3222791899" sldId="686"/>
            <ac:spMk id="6" creationId="{0D52E7C6-E767-6860-8E57-F55A377DF5F7}"/>
          </ac:spMkLst>
        </pc:spChg>
        <pc:spChg chg="del">
          <ac:chgData name="Jinhong Brejnholt (JINB)" userId="b8219c71-9da7-4a12-aded-a071d88b9102" providerId="ADAL" clId="{9B9BC756-21A3-4C5E-A645-E7A1CF384771}" dt="2024-09-10T19:41:31.528" v="170" actId="931"/>
          <ac:spMkLst>
            <pc:docMk/>
            <pc:sldMk cId="3222791899" sldId="686"/>
            <ac:spMk id="7" creationId="{A47828D9-08D4-9D07-1B56-EF47CACA0924}"/>
          </ac:spMkLst>
        </pc:spChg>
        <pc:spChg chg="add del mod">
          <ac:chgData name="Jinhong Brejnholt (JINB)" userId="b8219c71-9da7-4a12-aded-a071d88b9102" providerId="ADAL" clId="{9B9BC756-21A3-4C5E-A645-E7A1CF384771}" dt="2024-09-10T19:41:48.196" v="172" actId="26606"/>
          <ac:spMkLst>
            <pc:docMk/>
            <pc:sldMk cId="3222791899" sldId="686"/>
            <ac:spMk id="14" creationId="{D3D41BF3-A5AB-6FA9-1BC2-A438DFFD9105}"/>
          </ac:spMkLst>
        </pc:spChg>
        <pc:spChg chg="add del mod">
          <ac:chgData name="Jinhong Brejnholt (JINB)" userId="b8219c71-9da7-4a12-aded-a071d88b9102" providerId="ADAL" clId="{9B9BC756-21A3-4C5E-A645-E7A1CF384771}" dt="2024-09-10T19:41:48.196" v="172" actId="26606"/>
          <ac:spMkLst>
            <pc:docMk/>
            <pc:sldMk cId="3222791899" sldId="686"/>
            <ac:spMk id="16" creationId="{85ED2A22-9FDE-B348-AE40-14457F6B9F28}"/>
          </ac:spMkLst>
        </pc:spChg>
        <pc:spChg chg="add del mod">
          <ac:chgData name="Jinhong Brejnholt (JINB)" userId="b8219c71-9da7-4a12-aded-a071d88b9102" providerId="ADAL" clId="{9B9BC756-21A3-4C5E-A645-E7A1CF384771}" dt="2024-09-10T19:41:48.196" v="172" actId="26606"/>
          <ac:spMkLst>
            <pc:docMk/>
            <pc:sldMk cId="3222791899" sldId="686"/>
            <ac:spMk id="18" creationId="{B56FDE7F-EDB8-4DC5-9D41-8372A3A1E0E9}"/>
          </ac:spMkLst>
        </pc:spChg>
        <pc:spChg chg="add del mod">
          <ac:chgData name="Jinhong Brejnholt (JINB)" userId="b8219c71-9da7-4a12-aded-a071d88b9102" providerId="ADAL" clId="{9B9BC756-21A3-4C5E-A645-E7A1CF384771}" dt="2024-09-10T19:41:52.420" v="174" actId="26606"/>
          <ac:spMkLst>
            <pc:docMk/>
            <pc:sldMk cId="3222791899" sldId="686"/>
            <ac:spMk id="20" creationId="{3D396CE7-5BC2-F613-164D-5733C0BA5B19}"/>
          </ac:spMkLst>
        </pc:spChg>
        <pc:spChg chg="add del mod">
          <ac:chgData name="Jinhong Brejnholt (JINB)" userId="b8219c71-9da7-4a12-aded-a071d88b9102" providerId="ADAL" clId="{9B9BC756-21A3-4C5E-A645-E7A1CF384771}" dt="2024-09-10T19:41:52.420" v="174" actId="26606"/>
          <ac:spMkLst>
            <pc:docMk/>
            <pc:sldMk cId="3222791899" sldId="686"/>
            <ac:spMk id="21" creationId="{3C2C6BA6-81AE-81E3-3FF1-EB9A13D1BE9A}"/>
          </ac:spMkLst>
        </pc:spChg>
        <pc:spChg chg="add del mod">
          <ac:chgData name="Jinhong Brejnholt (JINB)" userId="b8219c71-9da7-4a12-aded-a071d88b9102" providerId="ADAL" clId="{9B9BC756-21A3-4C5E-A645-E7A1CF384771}" dt="2024-09-10T19:41:52.420" v="174" actId="26606"/>
          <ac:spMkLst>
            <pc:docMk/>
            <pc:sldMk cId="3222791899" sldId="686"/>
            <ac:spMk id="22" creationId="{E272EFD8-5C44-E940-CAED-60617BC64566}"/>
          </ac:spMkLst>
        </pc:spChg>
        <pc:spChg chg="add del mod">
          <ac:chgData name="Jinhong Brejnholt (JINB)" userId="b8219c71-9da7-4a12-aded-a071d88b9102" providerId="ADAL" clId="{9B9BC756-21A3-4C5E-A645-E7A1CF384771}" dt="2024-09-10T19:41:52.420" v="174" actId="26606"/>
          <ac:spMkLst>
            <pc:docMk/>
            <pc:sldMk cId="3222791899" sldId="686"/>
            <ac:spMk id="23" creationId="{C7C3D023-1733-06C4-8CD2-A208EC0D4038}"/>
          </ac:spMkLst>
        </pc:spChg>
        <pc:spChg chg="add del mod">
          <ac:chgData name="Jinhong Brejnholt (JINB)" userId="b8219c71-9da7-4a12-aded-a071d88b9102" providerId="ADAL" clId="{9B9BC756-21A3-4C5E-A645-E7A1CF384771}" dt="2024-09-10T19:41:54.463" v="176" actId="26606"/>
          <ac:spMkLst>
            <pc:docMk/>
            <pc:sldMk cId="3222791899" sldId="686"/>
            <ac:spMk id="25" creationId="{D3D41BF3-A5AB-6FA9-1BC2-A438DFFD9105}"/>
          </ac:spMkLst>
        </pc:spChg>
        <pc:spChg chg="add del mod">
          <ac:chgData name="Jinhong Brejnholt (JINB)" userId="b8219c71-9da7-4a12-aded-a071d88b9102" providerId="ADAL" clId="{9B9BC756-21A3-4C5E-A645-E7A1CF384771}" dt="2024-09-10T19:41:54.463" v="176" actId="26606"/>
          <ac:spMkLst>
            <pc:docMk/>
            <pc:sldMk cId="3222791899" sldId="686"/>
            <ac:spMk id="26" creationId="{85ED2A22-9FDE-B348-AE40-14457F6B9F28}"/>
          </ac:spMkLst>
        </pc:spChg>
        <pc:spChg chg="add del mod">
          <ac:chgData name="Jinhong Brejnholt (JINB)" userId="b8219c71-9da7-4a12-aded-a071d88b9102" providerId="ADAL" clId="{9B9BC756-21A3-4C5E-A645-E7A1CF384771}" dt="2024-09-10T19:41:54.463" v="176" actId="26606"/>
          <ac:spMkLst>
            <pc:docMk/>
            <pc:sldMk cId="3222791899" sldId="686"/>
            <ac:spMk id="27" creationId="{B56FDE7F-EDB8-4DC5-9D41-8372A3A1E0E9}"/>
          </ac:spMkLst>
        </pc:spChg>
        <pc:spChg chg="add del">
          <ac:chgData name="Jinhong Brejnholt (JINB)" userId="b8219c71-9da7-4a12-aded-a071d88b9102" providerId="ADAL" clId="{9B9BC756-21A3-4C5E-A645-E7A1CF384771}" dt="2024-09-10T19:41:54.982" v="178" actId="26606"/>
          <ac:spMkLst>
            <pc:docMk/>
            <pc:sldMk cId="3222791899" sldId="686"/>
            <ac:spMk id="29" creationId="{BADBFC1B-E758-93D3-FDC6-0CFA35ADCF9B}"/>
          </ac:spMkLst>
        </pc:spChg>
        <pc:spChg chg="add del">
          <ac:chgData name="Jinhong Brejnholt (JINB)" userId="b8219c71-9da7-4a12-aded-a071d88b9102" providerId="ADAL" clId="{9B9BC756-21A3-4C5E-A645-E7A1CF384771}" dt="2024-09-10T19:41:54.982" v="178" actId="26606"/>
          <ac:spMkLst>
            <pc:docMk/>
            <pc:sldMk cId="3222791899" sldId="686"/>
            <ac:spMk id="30" creationId="{19A7A698-6034-3656-1483-E56B488D89A9}"/>
          </ac:spMkLst>
        </pc:spChg>
        <pc:spChg chg="add del">
          <ac:chgData name="Jinhong Brejnholt (JINB)" userId="b8219c71-9da7-4a12-aded-a071d88b9102" providerId="ADAL" clId="{9B9BC756-21A3-4C5E-A645-E7A1CF384771}" dt="2024-09-10T19:41:54.982" v="178" actId="26606"/>
          <ac:spMkLst>
            <pc:docMk/>
            <pc:sldMk cId="3222791899" sldId="686"/>
            <ac:spMk id="31" creationId="{CC6E3DCC-3B5C-053D-8575-1CEC3031B744}"/>
          </ac:spMkLst>
        </pc:spChg>
        <pc:spChg chg="add del mod">
          <ac:chgData name="Jinhong Brejnholt (JINB)" userId="b8219c71-9da7-4a12-aded-a071d88b9102" providerId="ADAL" clId="{9B9BC756-21A3-4C5E-A645-E7A1CF384771}" dt="2024-09-10T19:41:55.507" v="180" actId="26606"/>
          <ac:spMkLst>
            <pc:docMk/>
            <pc:sldMk cId="3222791899" sldId="686"/>
            <ac:spMk id="33" creationId="{3C78E893-D1C0-8E96-91A4-6FA83A5495A6}"/>
          </ac:spMkLst>
        </pc:spChg>
        <pc:spChg chg="add del mod">
          <ac:chgData name="Jinhong Brejnholt (JINB)" userId="b8219c71-9da7-4a12-aded-a071d88b9102" providerId="ADAL" clId="{9B9BC756-21A3-4C5E-A645-E7A1CF384771}" dt="2024-09-10T19:41:55.507" v="180" actId="26606"/>
          <ac:spMkLst>
            <pc:docMk/>
            <pc:sldMk cId="3222791899" sldId="686"/>
            <ac:spMk id="34" creationId="{D56B6AFF-4494-A1DC-27F2-3F81F29287E1}"/>
          </ac:spMkLst>
        </pc:spChg>
        <pc:spChg chg="add mod">
          <ac:chgData name="Jinhong Brejnholt (JINB)" userId="b8219c71-9da7-4a12-aded-a071d88b9102" providerId="ADAL" clId="{9B9BC756-21A3-4C5E-A645-E7A1CF384771}" dt="2024-09-11T19:20:16.400" v="211" actId="20577"/>
          <ac:spMkLst>
            <pc:docMk/>
            <pc:sldMk cId="3222791899" sldId="686"/>
            <ac:spMk id="36" creationId="{3C2C6BA6-81AE-81E3-3FF1-EB9A13D1BE9A}"/>
          </ac:spMkLst>
        </pc:spChg>
        <pc:spChg chg="add mod">
          <ac:chgData name="Jinhong Brejnholt (JINB)" userId="b8219c71-9da7-4a12-aded-a071d88b9102" providerId="ADAL" clId="{9B9BC756-21A3-4C5E-A645-E7A1CF384771}" dt="2024-09-10T19:42:02.002" v="192" actId="20577"/>
          <ac:spMkLst>
            <pc:docMk/>
            <pc:sldMk cId="3222791899" sldId="686"/>
            <ac:spMk id="37" creationId="{E272EFD8-5C44-E940-CAED-60617BC64566}"/>
          </ac:spMkLst>
        </pc:spChg>
        <pc:spChg chg="add del mod">
          <ac:chgData name="Jinhong Brejnholt (JINB)" userId="b8219c71-9da7-4a12-aded-a071d88b9102" providerId="ADAL" clId="{9B9BC756-21A3-4C5E-A645-E7A1CF384771}" dt="2024-09-10T19:42:06.946" v="194" actId="478"/>
          <ac:spMkLst>
            <pc:docMk/>
            <pc:sldMk cId="3222791899" sldId="686"/>
            <ac:spMk id="38" creationId="{C7C3D023-1733-06C4-8CD2-A208EC0D4038}"/>
          </ac:spMkLst>
        </pc:spChg>
        <pc:spChg chg="add del mod">
          <ac:chgData name="Jinhong Brejnholt (JINB)" userId="b8219c71-9da7-4a12-aded-a071d88b9102" providerId="ADAL" clId="{9B9BC756-21A3-4C5E-A645-E7A1CF384771}" dt="2024-09-10T19:42:06.030" v="193" actId="478"/>
          <ac:spMkLst>
            <pc:docMk/>
            <pc:sldMk cId="3222791899" sldId="686"/>
            <ac:spMk id="39" creationId="{3D396CE7-5BC2-F613-164D-5733C0BA5B19}"/>
          </ac:spMkLst>
        </pc:spChg>
        <pc:picChg chg="add mod ord">
          <ac:chgData name="Jinhong Brejnholt (JINB)" userId="b8219c71-9da7-4a12-aded-a071d88b9102" providerId="ADAL" clId="{9B9BC756-21A3-4C5E-A645-E7A1CF384771}" dt="2024-09-10T19:41:55.511" v="181" actId="26606"/>
          <ac:picMkLst>
            <pc:docMk/>
            <pc:sldMk cId="3222791899" sldId="686"/>
            <ac:picMk id="9" creationId="{6672A303-55CD-02BE-54D7-8C2B4781BE2E}"/>
          </ac:picMkLst>
        </pc:picChg>
      </pc:sldChg>
      <pc:sldChg chg="modSp new del mod ord">
        <pc:chgData name="Jinhong Brejnholt (JINB)" userId="b8219c71-9da7-4a12-aded-a071d88b9102" providerId="ADAL" clId="{9B9BC756-21A3-4C5E-A645-E7A1CF384771}" dt="2024-09-15T16:17:07.196" v="2753" actId="47"/>
        <pc:sldMkLst>
          <pc:docMk/>
          <pc:sldMk cId="1705993889" sldId="687"/>
        </pc:sldMkLst>
        <pc:spChg chg="mod">
          <ac:chgData name="Jinhong Brejnholt (JINB)" userId="b8219c71-9da7-4a12-aded-a071d88b9102" providerId="ADAL" clId="{9B9BC756-21A3-4C5E-A645-E7A1CF384771}" dt="2024-09-11T19:41:23.183" v="1018" actId="20577"/>
          <ac:spMkLst>
            <pc:docMk/>
            <pc:sldMk cId="1705993889" sldId="687"/>
            <ac:spMk id="7" creationId="{310E0F75-AE94-FA93-DE0D-A17B3E13BDC4}"/>
          </ac:spMkLst>
        </pc:spChg>
      </pc:sldChg>
      <pc:sldChg chg="addSp delSp modSp new add del mod modClrScheme chgLayout modNotesTx">
        <pc:chgData name="Jinhong Brejnholt (JINB)" userId="b8219c71-9da7-4a12-aded-a071d88b9102" providerId="ADAL" clId="{9B9BC756-21A3-4C5E-A645-E7A1CF384771}" dt="2024-09-18T13:41:10.842" v="3127" actId="478"/>
        <pc:sldMkLst>
          <pc:docMk/>
          <pc:sldMk cId="1181600998" sldId="688"/>
        </pc:sldMkLst>
        <pc:spChg chg="del">
          <ac:chgData name="Jinhong Brejnholt (JINB)" userId="b8219c71-9da7-4a12-aded-a071d88b9102" providerId="ADAL" clId="{9B9BC756-21A3-4C5E-A645-E7A1CF384771}" dt="2024-09-18T13:20:46.174" v="3008" actId="700"/>
          <ac:spMkLst>
            <pc:docMk/>
            <pc:sldMk cId="1181600998" sldId="688"/>
            <ac:spMk id="2" creationId="{8DF530CB-17BE-B47F-F677-E0B2BCFC808F}"/>
          </ac:spMkLst>
        </pc:spChg>
        <pc:spChg chg="del mod ord">
          <ac:chgData name="Jinhong Brejnholt (JINB)" userId="b8219c71-9da7-4a12-aded-a071d88b9102" providerId="ADAL" clId="{9B9BC756-21A3-4C5E-A645-E7A1CF384771}" dt="2024-09-18T13:41:10.842" v="3127" actId="478"/>
          <ac:spMkLst>
            <pc:docMk/>
            <pc:sldMk cId="1181600998" sldId="688"/>
            <ac:spMk id="3" creationId="{809308D3-D691-95D7-966C-D615F09B10CF}"/>
          </ac:spMkLst>
        </pc:spChg>
        <pc:spChg chg="del mod ord">
          <ac:chgData name="Jinhong Brejnholt (JINB)" userId="b8219c71-9da7-4a12-aded-a071d88b9102" providerId="ADAL" clId="{9B9BC756-21A3-4C5E-A645-E7A1CF384771}" dt="2024-09-18T13:38:23.176" v="3102" actId="478"/>
          <ac:spMkLst>
            <pc:docMk/>
            <pc:sldMk cId="1181600998" sldId="688"/>
            <ac:spMk id="4" creationId="{9ABA0D4F-1229-5F36-9760-C0CDFA5567E0}"/>
          </ac:spMkLst>
        </pc:spChg>
        <pc:spChg chg="mod ord">
          <ac:chgData name="Jinhong Brejnholt (JINB)" userId="b8219c71-9da7-4a12-aded-a071d88b9102" providerId="ADAL" clId="{9B9BC756-21A3-4C5E-A645-E7A1CF384771}" dt="2024-09-18T13:33:32.709" v="3072" actId="27636"/>
          <ac:spMkLst>
            <pc:docMk/>
            <pc:sldMk cId="1181600998" sldId="688"/>
            <ac:spMk id="5" creationId="{59A412E3-DBFA-1C4A-1E35-4A3072EBE0CD}"/>
          </ac:spMkLst>
        </pc:spChg>
        <pc:spChg chg="del">
          <ac:chgData name="Jinhong Brejnholt (JINB)" userId="b8219c71-9da7-4a12-aded-a071d88b9102" providerId="ADAL" clId="{9B9BC756-21A3-4C5E-A645-E7A1CF384771}" dt="2024-09-18T13:20:46.174" v="3008" actId="700"/>
          <ac:spMkLst>
            <pc:docMk/>
            <pc:sldMk cId="1181600998" sldId="688"/>
            <ac:spMk id="6" creationId="{34F382A9-07BE-E994-9FB8-8C3A409AA809}"/>
          </ac:spMkLst>
        </pc:spChg>
        <pc:spChg chg="del mod ord">
          <ac:chgData name="Jinhong Brejnholt (JINB)" userId="b8219c71-9da7-4a12-aded-a071d88b9102" providerId="ADAL" clId="{9B9BC756-21A3-4C5E-A645-E7A1CF384771}" dt="2024-09-18T13:20:46.174" v="3008" actId="700"/>
          <ac:spMkLst>
            <pc:docMk/>
            <pc:sldMk cId="1181600998" sldId="688"/>
            <ac:spMk id="7" creationId="{81ACA1D4-1DDE-6DF4-0ACF-E073A95EE7A9}"/>
          </ac:spMkLst>
        </pc:spChg>
        <pc:spChg chg="add del mod ord">
          <ac:chgData name="Jinhong Brejnholt (JINB)" userId="b8219c71-9da7-4a12-aded-a071d88b9102" providerId="ADAL" clId="{9B9BC756-21A3-4C5E-A645-E7A1CF384771}" dt="2024-09-18T13:21:00.498" v="3010" actId="478"/>
          <ac:spMkLst>
            <pc:docMk/>
            <pc:sldMk cId="1181600998" sldId="688"/>
            <ac:spMk id="8" creationId="{178647B8-FD7D-F7B7-CF61-F677B3482813}"/>
          </ac:spMkLst>
        </pc:spChg>
        <pc:spChg chg="add del mod">
          <ac:chgData name="Jinhong Brejnholt (JINB)" userId="b8219c71-9da7-4a12-aded-a071d88b9102" providerId="ADAL" clId="{9B9BC756-21A3-4C5E-A645-E7A1CF384771}" dt="2024-09-18T13:27:21.628" v="3036" actId="478"/>
          <ac:spMkLst>
            <pc:docMk/>
            <pc:sldMk cId="1181600998" sldId="688"/>
            <ac:spMk id="9" creationId="{D5B6B82E-AF81-1A19-CC08-0F49BED1C258}"/>
          </ac:spMkLst>
        </pc:spChg>
        <pc:spChg chg="add del mod ord">
          <ac:chgData name="Jinhong Brejnholt (JINB)" userId="b8219c71-9da7-4a12-aded-a071d88b9102" providerId="ADAL" clId="{9B9BC756-21A3-4C5E-A645-E7A1CF384771}" dt="2024-09-18T13:31:51.294" v="3048" actId="478"/>
          <ac:spMkLst>
            <pc:docMk/>
            <pc:sldMk cId="1181600998" sldId="688"/>
            <ac:spMk id="12" creationId="{720AAD66-BC31-6BD0-BA9D-12392AF0ACC6}"/>
          </ac:spMkLst>
        </pc:spChg>
        <pc:spChg chg="add del mod ord">
          <ac:chgData name="Jinhong Brejnholt (JINB)" userId="b8219c71-9da7-4a12-aded-a071d88b9102" providerId="ADAL" clId="{9B9BC756-21A3-4C5E-A645-E7A1CF384771}" dt="2024-09-18T13:36:36.800" v="3100" actId="478"/>
          <ac:spMkLst>
            <pc:docMk/>
            <pc:sldMk cId="1181600998" sldId="688"/>
            <ac:spMk id="13" creationId="{44E7CB6F-C7E2-C8A3-96BC-2FC879F06B7B}"/>
          </ac:spMkLst>
        </pc:spChg>
        <pc:spChg chg="add mod">
          <ac:chgData name="Jinhong Brejnholt (JINB)" userId="b8219c71-9da7-4a12-aded-a071d88b9102" providerId="ADAL" clId="{9B9BC756-21A3-4C5E-A645-E7A1CF384771}" dt="2024-09-18T13:41:04.799" v="3126"/>
          <ac:spMkLst>
            <pc:docMk/>
            <pc:sldMk cId="1181600998" sldId="688"/>
            <ac:spMk id="14" creationId="{C4862F83-B819-7E44-DCB7-0E23AD39639F}"/>
          </ac:spMkLst>
        </pc:spChg>
        <pc:picChg chg="add mod modCrop">
          <ac:chgData name="Jinhong Brejnholt (JINB)" userId="b8219c71-9da7-4a12-aded-a071d88b9102" providerId="ADAL" clId="{9B9BC756-21A3-4C5E-A645-E7A1CF384771}" dt="2024-09-18T13:27:47.468" v="3044" actId="1076"/>
          <ac:picMkLst>
            <pc:docMk/>
            <pc:sldMk cId="1181600998" sldId="688"/>
            <ac:picMk id="11" creationId="{3817D3CA-19B3-5914-3CB0-685D81A71378}"/>
          </ac:picMkLst>
        </pc:picChg>
        <pc:picChg chg="add mod">
          <ac:chgData name="Jinhong Brejnholt (JINB)" userId="b8219c71-9da7-4a12-aded-a071d88b9102" providerId="ADAL" clId="{9B9BC756-21A3-4C5E-A645-E7A1CF384771}" dt="2024-09-18T13:41:04.799" v="3126"/>
          <ac:picMkLst>
            <pc:docMk/>
            <pc:sldMk cId="1181600998" sldId="688"/>
            <ac:picMk id="15" creationId="{B7F101DF-FE63-16A7-F8BF-548BB2CAECD3}"/>
          </ac:picMkLst>
        </pc:picChg>
      </pc:sldChg>
      <pc:sldChg chg="modSp new del mod">
        <pc:chgData name="Jinhong Brejnholt (JINB)" userId="b8219c71-9da7-4a12-aded-a071d88b9102" providerId="ADAL" clId="{9B9BC756-21A3-4C5E-A645-E7A1CF384771}" dt="2024-09-15T16:16:58.937" v="2749" actId="47"/>
        <pc:sldMkLst>
          <pc:docMk/>
          <pc:sldMk cId="3212071062" sldId="689"/>
        </pc:sldMkLst>
        <pc:spChg chg="mod">
          <ac:chgData name="Jinhong Brejnholt (JINB)" userId="b8219c71-9da7-4a12-aded-a071d88b9102" providerId="ADAL" clId="{9B9BC756-21A3-4C5E-A645-E7A1CF384771}" dt="2024-09-11T20:04:47.673" v="1531" actId="33524"/>
          <ac:spMkLst>
            <pc:docMk/>
            <pc:sldMk cId="3212071062" sldId="689"/>
            <ac:spMk id="3" creationId="{5B89E40B-2180-C938-5EEC-D5E2168C0AB5}"/>
          </ac:spMkLst>
        </pc:spChg>
      </pc:sldChg>
      <pc:sldChg chg="addSp delSp modSp new del mod modShow">
        <pc:chgData name="Jinhong Brejnholt (JINB)" userId="b8219c71-9da7-4a12-aded-a071d88b9102" providerId="ADAL" clId="{9B9BC756-21A3-4C5E-A645-E7A1CF384771}" dt="2024-09-18T13:18:54.708" v="2997" actId="47"/>
        <pc:sldMkLst>
          <pc:docMk/>
          <pc:sldMk cId="117899087" sldId="690"/>
        </pc:sldMkLst>
        <pc:spChg chg="mod">
          <ac:chgData name="Jinhong Brejnholt (JINB)" userId="b8219c71-9da7-4a12-aded-a071d88b9102" providerId="ADAL" clId="{9B9BC756-21A3-4C5E-A645-E7A1CF384771}" dt="2024-09-13T13:02:10.833" v="1544" actId="20577"/>
          <ac:spMkLst>
            <pc:docMk/>
            <pc:sldMk cId="117899087" sldId="690"/>
            <ac:spMk id="2" creationId="{F39A31E9-DA73-8320-1506-FDE0FFACFA95}"/>
          </ac:spMkLst>
        </pc:spChg>
        <pc:spChg chg="del">
          <ac:chgData name="Jinhong Brejnholt (JINB)" userId="b8219c71-9da7-4a12-aded-a071d88b9102" providerId="ADAL" clId="{9B9BC756-21A3-4C5E-A645-E7A1CF384771}" dt="2024-09-11T20:02:55.497" v="1510"/>
          <ac:spMkLst>
            <pc:docMk/>
            <pc:sldMk cId="117899087" sldId="690"/>
            <ac:spMk id="3" creationId="{4C0ABB71-0948-D1E4-E713-B1D1713393C8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6" creationId="{24B549D9-9BD2-9C9F-B329-6BFB4BE1BA21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8" creationId="{01A85C0E-5300-7A03-F77D-B57E50C97A03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9" creationId="{A4163172-9A51-C44A-47B8-A94755C83DC8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0" creationId="{0DF700DE-D9FD-7C32-5BE0-BF3A1B74952E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1" creationId="{937DE0DA-F62C-8054-F9DA-CF1EB6BFE9D5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2" creationId="{C7382C60-E803-A19D-7C1C-BF15BC78060C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3" creationId="{335FB946-A562-0082-B5E8-CAA58E0D12EE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4" creationId="{318379DC-C857-3C90-5B83-D94484721885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5" creationId="{C58DC7AF-C4B7-AEC5-96FF-8D86E77276F6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6" creationId="{A7B73329-0DB8-24B8-18FA-D9810424E309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7" creationId="{53C2A30A-39C1-2821-4E21-6969F5284AD6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8" creationId="{08F53E32-F890-1BF1-89EA-8F4797FFE603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9" creationId="{504B0A4C-5E4D-4C15-80AD-FA6AF5E0CB49}"/>
          </ac:spMkLst>
        </pc:spChg>
        <pc:spChg chg="add mod">
          <ac:chgData name="Jinhong Brejnholt (JINB)" userId="b8219c71-9da7-4a12-aded-a071d88b9102" providerId="ADAL" clId="{9B9BC756-21A3-4C5E-A645-E7A1CF384771}" dt="2024-09-13T13:02:05.289" v="1536"/>
          <ac:spMkLst>
            <pc:docMk/>
            <pc:sldMk cId="117899087" sldId="690"/>
            <ac:spMk id="20" creationId="{5B08B87E-2AE4-9E30-1989-8D318D09C62E}"/>
          </ac:spMkLst>
        </pc:spChg>
        <pc:grpChg chg="add del mod">
          <ac:chgData name="Jinhong Brejnholt (JINB)" userId="b8219c71-9da7-4a12-aded-a071d88b9102" providerId="ADAL" clId="{9B9BC756-21A3-4C5E-A645-E7A1CF384771}" dt="2024-09-11T19:34:51.511" v="354" actId="478"/>
          <ac:grpSpMkLst>
            <pc:docMk/>
            <pc:sldMk cId="117899087" sldId="690"/>
            <ac:grpSpMk id="4" creationId="{3DB7EE36-9C4F-944B-BC44-06D19B73EFC6}"/>
          </ac:grpSpMkLst>
        </pc:grpChg>
        <pc:grpChg chg="mod">
          <ac:chgData name="Jinhong Brejnholt (JINB)" userId="b8219c71-9da7-4a12-aded-a071d88b9102" providerId="ADAL" clId="{9B9BC756-21A3-4C5E-A645-E7A1CF384771}" dt="2024-09-11T19:34:48.376" v="353"/>
          <ac:grpSpMkLst>
            <pc:docMk/>
            <pc:sldMk cId="117899087" sldId="690"/>
            <ac:grpSpMk id="5" creationId="{5AD4A001-539C-9374-E184-0C5C4CD5C27C}"/>
          </ac:grpSpMkLst>
        </pc:grpChg>
        <pc:grpChg chg="mod">
          <ac:chgData name="Jinhong Brejnholt (JINB)" userId="b8219c71-9da7-4a12-aded-a071d88b9102" providerId="ADAL" clId="{9B9BC756-21A3-4C5E-A645-E7A1CF384771}" dt="2024-09-11T19:34:48.376" v="353"/>
          <ac:grpSpMkLst>
            <pc:docMk/>
            <pc:sldMk cId="117899087" sldId="690"/>
            <ac:grpSpMk id="7" creationId="{78E83D08-CF8F-0064-7A2F-6242AD7BECCE}"/>
          </ac:grpSpMkLst>
        </pc:grpChg>
        <pc:picChg chg="add del mod">
          <ac:chgData name="Jinhong Brejnholt (JINB)" userId="b8219c71-9da7-4a12-aded-a071d88b9102" providerId="ADAL" clId="{9B9BC756-21A3-4C5E-A645-E7A1CF384771}" dt="2024-09-11T20:03:15.743" v="1512" actId="21"/>
          <ac:picMkLst>
            <pc:docMk/>
            <pc:sldMk cId="117899087" sldId="690"/>
            <ac:picMk id="1026" creationId="{D0E5304C-6EA6-18BC-9F60-9337263E84E2}"/>
          </ac:picMkLst>
        </pc:picChg>
      </pc:sldChg>
      <pc:sldChg chg="modSp new del mod">
        <pc:chgData name="Jinhong Brejnholt (JINB)" userId="b8219c71-9da7-4a12-aded-a071d88b9102" providerId="ADAL" clId="{9B9BC756-21A3-4C5E-A645-E7A1CF384771}" dt="2024-09-15T16:17:02.230" v="2750" actId="47"/>
        <pc:sldMkLst>
          <pc:docMk/>
          <pc:sldMk cId="298075820" sldId="691"/>
        </pc:sldMkLst>
        <pc:spChg chg="mod">
          <ac:chgData name="Jinhong Brejnholt (JINB)" userId="b8219c71-9da7-4a12-aded-a071d88b9102" providerId="ADAL" clId="{9B9BC756-21A3-4C5E-A645-E7A1CF384771}" dt="2024-09-11T19:39:25.661" v="881" actId="5793"/>
          <ac:spMkLst>
            <pc:docMk/>
            <pc:sldMk cId="298075820" sldId="691"/>
            <ac:spMk id="3" creationId="{515E53CC-6369-9EDB-9611-8900C526BA18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5T16:17:04.572" v="2751" actId="47"/>
        <pc:sldMkLst>
          <pc:docMk/>
          <pc:sldMk cId="1159465899" sldId="692"/>
        </pc:sldMkLst>
        <pc:spChg chg="mod">
          <ac:chgData name="Jinhong Brejnholt (JINB)" userId="b8219c71-9da7-4a12-aded-a071d88b9102" providerId="ADAL" clId="{9B9BC756-21A3-4C5E-A645-E7A1CF384771}" dt="2024-09-11T19:40:03.076" v="947" actId="20577"/>
          <ac:spMkLst>
            <pc:docMk/>
            <pc:sldMk cId="1159465899" sldId="692"/>
            <ac:spMk id="3" creationId="{89C64037-CF8C-F6F5-F65D-46B6D502677E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5T16:17:08.365" v="2754" actId="47"/>
        <pc:sldMkLst>
          <pc:docMk/>
          <pc:sldMk cId="578096638" sldId="693"/>
        </pc:sldMkLst>
        <pc:spChg chg="mod">
          <ac:chgData name="Jinhong Brejnholt (JINB)" userId="b8219c71-9da7-4a12-aded-a071d88b9102" providerId="ADAL" clId="{9B9BC756-21A3-4C5E-A645-E7A1CF384771}" dt="2024-09-11T19:41:29.934" v="1034" actId="20577"/>
          <ac:spMkLst>
            <pc:docMk/>
            <pc:sldMk cId="578096638" sldId="693"/>
            <ac:spMk id="7" creationId="{43AAC9DF-DDDF-0444-440B-C9077694792F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5T16:17:09.509" v="2755" actId="47"/>
        <pc:sldMkLst>
          <pc:docMk/>
          <pc:sldMk cId="2393075435" sldId="694"/>
        </pc:sldMkLst>
        <pc:spChg chg="mod">
          <ac:chgData name="Jinhong Brejnholt (JINB)" userId="b8219c71-9da7-4a12-aded-a071d88b9102" providerId="ADAL" clId="{9B9BC756-21A3-4C5E-A645-E7A1CF384771}" dt="2024-09-11T19:44:00.877" v="1420" actId="313"/>
          <ac:spMkLst>
            <pc:docMk/>
            <pc:sldMk cId="2393075435" sldId="694"/>
            <ac:spMk id="7" creationId="{5F825685-5059-D624-4DBA-0EB236DE9E11}"/>
          </ac:spMkLst>
        </pc:spChg>
      </pc:sldChg>
      <pc:sldChg chg="addSp delSp modSp new mod setBg modClrScheme delDesignElem chgLayout modNotesTx">
        <pc:chgData name="Jinhong Brejnholt (JINB)" userId="b8219c71-9da7-4a12-aded-a071d88b9102" providerId="ADAL" clId="{9B9BC756-21A3-4C5E-A645-E7A1CF384771}" dt="2024-09-18T13:40:21.798" v="3116"/>
        <pc:sldMkLst>
          <pc:docMk/>
          <pc:sldMk cId="821892661" sldId="695"/>
        </pc:sldMkLst>
        <pc:spChg chg="add mod ord">
          <ac:chgData name="Jinhong Brejnholt (JINB)" userId="b8219c71-9da7-4a12-aded-a071d88b9102" providerId="ADAL" clId="{9B9BC756-21A3-4C5E-A645-E7A1CF384771}" dt="2024-09-18T13:21:24.375" v="3015" actId="700"/>
          <ac:spMkLst>
            <pc:docMk/>
            <pc:sldMk cId="821892661" sldId="695"/>
            <ac:spMk id="2" creationId="{2F178801-EAC2-F0CC-8785-9B7529217743}"/>
          </ac:spMkLst>
        </pc:spChg>
        <pc:spChg chg="del">
          <ac:chgData name="Jinhong Brejnholt (JINB)" userId="b8219c71-9da7-4a12-aded-a071d88b9102" providerId="ADAL" clId="{9B9BC756-21A3-4C5E-A645-E7A1CF384771}" dt="2024-09-13T13:03:34.613" v="1550" actId="26606"/>
          <ac:spMkLst>
            <pc:docMk/>
            <pc:sldMk cId="821892661" sldId="695"/>
            <ac:spMk id="2" creationId="{C4809FBB-1B8F-72AC-3593-84B3D99EFDEC}"/>
          </ac:spMkLst>
        </pc:spChg>
        <pc:spChg chg="del">
          <ac:chgData name="Jinhong Brejnholt (JINB)" userId="b8219c71-9da7-4a12-aded-a071d88b9102" providerId="ADAL" clId="{9B9BC756-21A3-4C5E-A645-E7A1CF384771}" dt="2024-09-13T13:03:29.097" v="1549" actId="931"/>
          <ac:spMkLst>
            <pc:docMk/>
            <pc:sldMk cId="821892661" sldId="695"/>
            <ac:spMk id="3" creationId="{763A8CF5-FF5A-8749-D2E8-B98F19656AE9}"/>
          </ac:spMkLst>
        </pc:spChg>
        <pc:spChg chg="add mod ord">
          <ac:chgData name="Jinhong Brejnholt (JINB)" userId="b8219c71-9da7-4a12-aded-a071d88b9102" providerId="ADAL" clId="{9B9BC756-21A3-4C5E-A645-E7A1CF384771}" dt="2024-09-18T13:21:24.375" v="3015" actId="700"/>
          <ac:spMkLst>
            <pc:docMk/>
            <pc:sldMk cId="821892661" sldId="695"/>
            <ac:spMk id="3" creationId="{C2C18660-AAD4-8693-D8F5-946B82611144}"/>
          </ac:spMkLst>
        </pc:spChg>
        <pc:spChg chg="add mod">
          <ac:chgData name="Jinhong Brejnholt (JINB)" userId="b8219c71-9da7-4a12-aded-a071d88b9102" providerId="ADAL" clId="{9B9BC756-21A3-4C5E-A645-E7A1CF384771}" dt="2024-09-18T13:40:21.798" v="3116"/>
          <ac:spMkLst>
            <pc:docMk/>
            <pc:sldMk cId="821892661" sldId="695"/>
            <ac:spMk id="4" creationId="{FA198923-B79D-3069-9F50-0509878AD886}"/>
          </ac:spMkLst>
        </pc:spChg>
        <pc:spChg chg="add del">
          <ac:chgData name="Jinhong Brejnholt (JINB)" userId="b8219c71-9da7-4a12-aded-a071d88b9102" providerId="ADAL" clId="{9B9BC756-21A3-4C5E-A645-E7A1CF384771}" dt="2024-09-18T13:21:24.375" v="3015" actId="700"/>
          <ac:spMkLst>
            <pc:docMk/>
            <pc:sldMk cId="821892661" sldId="695"/>
            <ac:spMk id="10" creationId="{42A4FC2C-047E-45A5-965D-8E1E3BF09BC6}"/>
          </ac:spMkLst>
        </pc:spChg>
        <pc:picChg chg="add mod ord">
          <ac:chgData name="Jinhong Brejnholt (JINB)" userId="b8219c71-9da7-4a12-aded-a071d88b9102" providerId="ADAL" clId="{9B9BC756-21A3-4C5E-A645-E7A1CF384771}" dt="2024-09-18T13:21:24.375" v="3015" actId="700"/>
          <ac:picMkLst>
            <pc:docMk/>
            <pc:sldMk cId="821892661" sldId="695"/>
            <ac:picMk id="5" creationId="{1EB62567-681D-C1EC-54AC-8E8101D29319}"/>
          </ac:picMkLst>
        </pc:picChg>
        <pc:picChg chg="add mod">
          <ac:chgData name="Jinhong Brejnholt (JINB)" userId="b8219c71-9da7-4a12-aded-a071d88b9102" providerId="ADAL" clId="{9B9BC756-21A3-4C5E-A645-E7A1CF384771}" dt="2024-09-18T13:40:21.798" v="3116"/>
          <ac:picMkLst>
            <pc:docMk/>
            <pc:sldMk cId="821892661" sldId="695"/>
            <ac:picMk id="6" creationId="{B4A9D3CC-AE49-FDC5-8287-4701BCB6FC90}"/>
          </ac:picMkLst>
        </pc:picChg>
      </pc:sldChg>
      <pc:sldChg chg="addSp delSp modSp new del">
        <pc:chgData name="Jinhong Brejnholt (JINB)" userId="b8219c71-9da7-4a12-aded-a071d88b9102" providerId="ADAL" clId="{9B9BC756-21A3-4C5E-A645-E7A1CF384771}" dt="2024-09-13T13:02:17.460" v="1545" actId="47"/>
        <pc:sldMkLst>
          <pc:docMk/>
          <pc:sldMk cId="3273525330" sldId="695"/>
        </pc:sldMkLst>
        <pc:spChg chg="del">
          <ac:chgData name="Jinhong Brejnholt (JINB)" userId="b8219c71-9da7-4a12-aded-a071d88b9102" providerId="ADAL" clId="{9B9BC756-21A3-4C5E-A645-E7A1CF384771}" dt="2024-09-11T20:03:17.864" v="1513"/>
          <ac:spMkLst>
            <pc:docMk/>
            <pc:sldMk cId="3273525330" sldId="695"/>
            <ac:spMk id="7" creationId="{77E1DD12-4C60-2FAE-13FD-796881891B3B}"/>
          </ac:spMkLst>
        </pc:spChg>
        <pc:picChg chg="add mod">
          <ac:chgData name="Jinhong Brejnholt (JINB)" userId="b8219c71-9da7-4a12-aded-a071d88b9102" providerId="ADAL" clId="{9B9BC756-21A3-4C5E-A645-E7A1CF384771}" dt="2024-09-11T20:03:29.850" v="1514" actId="1076"/>
          <ac:picMkLst>
            <pc:docMk/>
            <pc:sldMk cId="3273525330" sldId="695"/>
            <ac:picMk id="1026" creationId="{D0E5304C-6EA6-18BC-9F60-9337263E84E2}"/>
          </ac:picMkLst>
        </pc:picChg>
      </pc:sldChg>
      <pc:sldChg chg="new del">
        <pc:chgData name="Jinhong Brejnholt (JINB)" userId="b8219c71-9da7-4a12-aded-a071d88b9102" providerId="ADAL" clId="{9B9BC756-21A3-4C5E-A645-E7A1CF384771}" dt="2024-09-13T13:02:21.732" v="1547" actId="47"/>
        <pc:sldMkLst>
          <pc:docMk/>
          <pc:sldMk cId="1310128557" sldId="696"/>
        </pc:sldMkLst>
      </pc:sldChg>
      <pc:sldChg chg="addSp delSp modSp new del mod">
        <pc:chgData name="Jinhong Brejnholt (JINB)" userId="b8219c71-9da7-4a12-aded-a071d88b9102" providerId="ADAL" clId="{9B9BC756-21A3-4C5E-A645-E7A1CF384771}" dt="2024-09-13T13:34:48.673" v="2077" actId="47"/>
        <pc:sldMkLst>
          <pc:docMk/>
          <pc:sldMk cId="3949884314" sldId="696"/>
        </pc:sldMkLst>
        <pc:spChg chg="mod">
          <ac:chgData name="Jinhong Brejnholt (JINB)" userId="b8219c71-9da7-4a12-aded-a071d88b9102" providerId="ADAL" clId="{9B9BC756-21A3-4C5E-A645-E7A1CF384771}" dt="2024-09-13T13:06:03.759" v="1576" actId="20577"/>
          <ac:spMkLst>
            <pc:docMk/>
            <pc:sldMk cId="3949884314" sldId="696"/>
            <ac:spMk id="2" creationId="{B8E75D67-A183-9A07-578A-82FF416C864D}"/>
          </ac:spMkLst>
        </pc:spChg>
        <pc:spChg chg="del">
          <ac:chgData name="Jinhong Brejnholt (JINB)" userId="b8219c71-9da7-4a12-aded-a071d88b9102" providerId="ADAL" clId="{9B9BC756-21A3-4C5E-A645-E7A1CF384771}" dt="2024-09-13T13:07:31.809" v="1577" actId="1032"/>
          <ac:spMkLst>
            <pc:docMk/>
            <pc:sldMk cId="3949884314" sldId="696"/>
            <ac:spMk id="3" creationId="{E07ECFC3-FD18-B1A9-AECF-20B8F64F3B99}"/>
          </ac:spMkLst>
        </pc:spChg>
        <pc:spChg chg="add del mod">
          <ac:chgData name="Jinhong Brejnholt (JINB)" userId="b8219c71-9da7-4a12-aded-a071d88b9102" providerId="ADAL" clId="{9B9BC756-21A3-4C5E-A645-E7A1CF384771}" dt="2024-09-13T13:17:21.347" v="1579" actId="478"/>
          <ac:spMkLst>
            <pc:docMk/>
            <pc:sldMk cId="3949884314" sldId="696"/>
            <ac:spMk id="9" creationId="{A314935B-468F-D023-B9AA-5F68A2635E4E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0" creationId="{E2BFCF94-D540-5233-EA4B-6DCE148E5593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1" creationId="{A899663A-671D-98B7-05CD-6F8E4EF846F1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2" creationId="{C9A62FF1-8E25-1BBE-8AAD-D7F8F55C954B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3" creationId="{9C53564B-EF22-8068-800F-3AF3FE7B4E3D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4" creationId="{99AF70E6-2DED-12C5-6FE4-2AB144E1B999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5" creationId="{A1FB72C5-41D0-F16E-0DAD-08AC56FE4388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6" creationId="{9D82631D-CBE8-23FA-4381-EF5F843B6570}"/>
          </ac:spMkLst>
        </pc:spChg>
        <pc:graphicFrameChg chg="add del modGraphic">
          <ac:chgData name="Jinhong Brejnholt (JINB)" userId="b8219c71-9da7-4a12-aded-a071d88b9102" providerId="ADAL" clId="{9B9BC756-21A3-4C5E-A645-E7A1CF384771}" dt="2024-09-13T13:07:46.096" v="1578" actId="478"/>
          <ac:graphicFrameMkLst>
            <pc:docMk/>
            <pc:sldMk cId="3949884314" sldId="696"/>
            <ac:graphicFrameMk id="7" creationId="{57A3B341-96C2-5D1C-341B-7384C2CC9D6C}"/>
          </ac:graphicFrameMkLst>
        </pc:graphicFrameChg>
      </pc:sldChg>
      <pc:sldChg chg="addSp delSp modSp add mod modClrScheme modAnim chgLayout modNotesTx">
        <pc:chgData name="Jinhong Brejnholt (JINB)" userId="b8219c71-9da7-4a12-aded-a071d88b9102" providerId="ADAL" clId="{9B9BC756-21A3-4C5E-A645-E7A1CF384771}" dt="2024-09-18T13:40:34.318" v="3117"/>
        <pc:sldMkLst>
          <pc:docMk/>
          <pc:sldMk cId="0" sldId="697"/>
        </pc:sldMkLst>
        <pc:spChg chg="add del mod ord">
          <ac:chgData name="Jinhong Brejnholt (JINB)" userId="b8219c71-9da7-4a12-aded-a071d88b9102" providerId="ADAL" clId="{9B9BC756-21A3-4C5E-A645-E7A1CF384771}" dt="2024-09-18T13:21:15.442" v="3014" actId="478"/>
          <ac:spMkLst>
            <pc:docMk/>
            <pc:sldMk cId="0" sldId="697"/>
            <ac:spMk id="4" creationId="{CF20D273-FD39-5A07-E7FB-4EDBC5A17BCC}"/>
          </ac:spMkLst>
        </pc:spChg>
        <pc:spChg chg="add mod">
          <ac:chgData name="Jinhong Brejnholt (JINB)" userId="b8219c71-9da7-4a12-aded-a071d88b9102" providerId="ADAL" clId="{9B9BC756-21A3-4C5E-A645-E7A1CF384771}" dt="2024-09-18T13:40:34.318" v="3117"/>
          <ac:spMkLst>
            <pc:docMk/>
            <pc:sldMk cId="0" sldId="697"/>
            <ac:spMk id="6" creationId="{BFEBB740-98B9-6D84-F63F-FC893018FF13}"/>
          </ac:spMkLst>
        </pc:spChg>
        <pc:spChg chg="mod ord">
          <ac:chgData name="Jinhong Brejnholt (JINB)" userId="b8219c71-9da7-4a12-aded-a071d88b9102" providerId="ADAL" clId="{9B9BC756-21A3-4C5E-A645-E7A1CF384771}" dt="2024-09-18T13:21:13.290" v="3013" actId="14100"/>
          <ac:spMkLst>
            <pc:docMk/>
            <pc:sldMk cId="0" sldId="697"/>
            <ac:spMk id="51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21:49.626" v="1682" actId="20577"/>
          <ac:spMkLst>
            <pc:docMk/>
            <pc:sldMk cId="0" sldId="697"/>
            <ac:spMk id="52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38.568" v="1704" actId="478"/>
          <ac:spMkLst>
            <pc:docMk/>
            <pc:sldMk cId="0" sldId="697"/>
            <ac:spMk id="52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36.154" v="1703" actId="478"/>
          <ac:spMkLst>
            <pc:docMk/>
            <pc:sldMk cId="0" sldId="697"/>
            <ac:spMk id="525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30.263" v="1700" actId="478"/>
          <ac:spMkLst>
            <pc:docMk/>
            <pc:sldMk cId="0" sldId="697"/>
            <ac:spMk id="52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32.674" v="1701" actId="478"/>
          <ac:spMkLst>
            <pc:docMk/>
            <pc:sldMk cId="0" sldId="697"/>
            <ac:spMk id="52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34.201" v="1702" actId="478"/>
          <ac:spMkLst>
            <pc:docMk/>
            <pc:sldMk cId="0" sldId="697"/>
            <ac:spMk id="52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8T13:26:33.520" v="3031" actId="207"/>
          <ac:spMkLst>
            <pc:docMk/>
            <pc:sldMk cId="0" sldId="697"/>
            <ac:spMk id="53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00.778" v="1687" actId="478"/>
          <ac:spMkLst>
            <pc:docMk/>
            <pc:sldMk cId="0" sldId="697"/>
            <ac:spMk id="53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21:51.176" v="1683" actId="20577"/>
          <ac:spMkLst>
            <pc:docMk/>
            <pc:sldMk cId="0" sldId="697"/>
            <ac:spMk id="535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23.873" v="1696" actId="478"/>
          <ac:spMkLst>
            <pc:docMk/>
            <pc:sldMk cId="0" sldId="697"/>
            <ac:spMk id="53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22.326" v="1695" actId="478"/>
          <ac:spMkLst>
            <pc:docMk/>
            <pc:sldMk cId="0" sldId="697"/>
            <ac:spMk id="53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28.572" v="1699" actId="478"/>
          <ac:spMkLst>
            <pc:docMk/>
            <pc:sldMk cId="0" sldId="697"/>
            <ac:spMk id="53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25.298" v="1697" actId="478"/>
          <ac:spMkLst>
            <pc:docMk/>
            <pc:sldMk cId="0" sldId="697"/>
            <ac:spMk id="54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27.001" v="1698" actId="478"/>
          <ac:spMkLst>
            <pc:docMk/>
            <pc:sldMk cId="0" sldId="697"/>
            <ac:spMk id="54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8T13:26:35.551" v="3032" actId="207"/>
          <ac:spMkLst>
            <pc:docMk/>
            <pc:sldMk cId="0" sldId="697"/>
            <ac:spMk id="54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02.201" v="1688" actId="478"/>
          <ac:spMkLst>
            <pc:docMk/>
            <pc:sldMk cId="0" sldId="697"/>
            <ac:spMk id="54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21:52.634" v="1684" actId="20577"/>
          <ac:spMkLst>
            <pc:docMk/>
            <pc:sldMk cId="0" sldId="697"/>
            <ac:spMk id="54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13.920" v="1691" actId="478"/>
          <ac:spMkLst>
            <pc:docMk/>
            <pc:sldMk cId="0" sldId="697"/>
            <ac:spMk id="55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09.759" v="1690" actId="478"/>
          <ac:spMkLst>
            <pc:docMk/>
            <pc:sldMk cId="0" sldId="697"/>
            <ac:spMk id="55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16.715" v="1692" actId="478"/>
          <ac:spMkLst>
            <pc:docMk/>
            <pc:sldMk cId="0" sldId="697"/>
            <ac:spMk id="55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18.762" v="1693" actId="478"/>
          <ac:spMkLst>
            <pc:docMk/>
            <pc:sldMk cId="0" sldId="697"/>
            <ac:spMk id="55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20.698" v="1694" actId="478"/>
          <ac:spMkLst>
            <pc:docMk/>
            <pc:sldMk cId="0" sldId="697"/>
            <ac:spMk id="55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8T13:26:37.401" v="3033" actId="207"/>
          <ac:spMkLst>
            <pc:docMk/>
            <pc:sldMk cId="0" sldId="697"/>
            <ac:spMk id="55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04.057" v="1689" actId="478"/>
          <ac:spMkLst>
            <pc:docMk/>
            <pc:sldMk cId="0" sldId="697"/>
            <ac:spMk id="55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21:48.591" v="1681" actId="20577"/>
          <ac:spMkLst>
            <pc:docMk/>
            <pc:sldMk cId="0" sldId="697"/>
            <ac:spMk id="56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17.570" v="1596" actId="478"/>
          <ac:spMkLst>
            <pc:docMk/>
            <pc:sldMk cId="0" sldId="697"/>
            <ac:spMk id="56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22.546" v="1707" actId="478"/>
          <ac:spMkLst>
            <pc:docMk/>
            <pc:sldMk cId="0" sldId="697"/>
            <ac:spMk id="56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36.105" v="1601" actId="478"/>
          <ac:spMkLst>
            <pc:docMk/>
            <pc:sldMk cId="0" sldId="697"/>
            <ac:spMk id="565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41.374" v="1705" actId="478"/>
          <ac:spMkLst>
            <pc:docMk/>
            <pc:sldMk cId="0" sldId="697"/>
            <ac:spMk id="56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37.171" v="1713" actId="478"/>
          <ac:spMkLst>
            <pc:docMk/>
            <pc:sldMk cId="0" sldId="697"/>
            <ac:spMk id="56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24.367" v="1708" actId="478"/>
          <ac:spMkLst>
            <pc:docMk/>
            <pc:sldMk cId="0" sldId="697"/>
            <ac:spMk id="56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26.256" v="1597" actId="478"/>
          <ac:spMkLst>
            <pc:docMk/>
            <pc:sldMk cId="0" sldId="697"/>
            <ac:spMk id="56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29.025" v="1710" actId="478"/>
          <ac:spMkLst>
            <pc:docMk/>
            <pc:sldMk cId="0" sldId="697"/>
            <ac:spMk id="57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43.241" v="1706" actId="478"/>
          <ac:spMkLst>
            <pc:docMk/>
            <pc:sldMk cId="0" sldId="697"/>
            <ac:spMk id="57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29.215" v="1598" actId="478"/>
          <ac:spMkLst>
            <pc:docMk/>
            <pc:sldMk cId="0" sldId="697"/>
            <ac:spMk id="57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26.219" v="1709" actId="478"/>
          <ac:spMkLst>
            <pc:docMk/>
            <pc:sldMk cId="0" sldId="697"/>
            <ac:spMk id="57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34.938" v="1712" actId="478"/>
          <ac:spMkLst>
            <pc:docMk/>
            <pc:sldMk cId="0" sldId="697"/>
            <ac:spMk id="57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32.904" v="1711" actId="478"/>
          <ac:spMkLst>
            <pc:docMk/>
            <pc:sldMk cId="0" sldId="697"/>
            <ac:spMk id="57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8T13:26:31.398" v="3030" actId="207"/>
          <ac:spMkLst>
            <pc:docMk/>
            <pc:sldMk cId="0" sldId="697"/>
            <ac:spMk id="57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1:59.170" v="1686" actId="478"/>
          <ac:spMkLst>
            <pc:docMk/>
            <pc:sldMk cId="0" sldId="697"/>
            <ac:spMk id="57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4:59.147" v="2442" actId="165"/>
          <ac:spMkLst>
            <pc:docMk/>
            <pc:sldMk cId="0" sldId="697"/>
            <ac:spMk id="58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4:59.147" v="2442" actId="165"/>
          <ac:spMkLst>
            <pc:docMk/>
            <pc:sldMk cId="0" sldId="697"/>
            <ac:spMk id="58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4:59.147" v="2442" actId="165"/>
          <ac:spMkLst>
            <pc:docMk/>
            <pc:sldMk cId="0" sldId="697"/>
            <ac:spMk id="58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36.651" v="1586" actId="478"/>
          <ac:spMkLst>
            <pc:docMk/>
            <pc:sldMk cId="0" sldId="697"/>
            <ac:spMk id="58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32.248" v="1584" actId="478"/>
          <ac:spMkLst>
            <pc:docMk/>
            <pc:sldMk cId="0" sldId="697"/>
            <ac:spMk id="585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34.421" v="1585" actId="478"/>
          <ac:spMkLst>
            <pc:docMk/>
            <pc:sldMk cId="0" sldId="697"/>
            <ac:spMk id="58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13.543" v="1595" actId="478"/>
          <ac:spMkLst>
            <pc:docMk/>
            <pc:sldMk cId="0" sldId="697"/>
            <ac:spMk id="58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09.676" v="1594" actId="478"/>
          <ac:spMkLst>
            <pc:docMk/>
            <pc:sldMk cId="0" sldId="697"/>
            <ac:spMk id="58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47.887" v="1589" actId="478"/>
          <ac:spMkLst>
            <pc:docMk/>
            <pc:sldMk cId="0" sldId="697"/>
            <ac:spMk id="58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03.387" v="1593" actId="478"/>
          <ac:spMkLst>
            <pc:docMk/>
            <pc:sldMk cId="0" sldId="697"/>
            <ac:spMk id="59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40.192" v="1588" actId="478"/>
          <ac:spMkLst>
            <pc:docMk/>
            <pc:sldMk cId="0" sldId="697"/>
            <ac:spMk id="59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56.637" v="1591" actId="478"/>
          <ac:spMkLst>
            <pc:docMk/>
            <pc:sldMk cId="0" sldId="697"/>
            <ac:spMk id="59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01.460" v="1592" actId="478"/>
          <ac:spMkLst>
            <pc:docMk/>
            <pc:sldMk cId="0" sldId="697"/>
            <ac:spMk id="59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54.809" v="1590" actId="478"/>
          <ac:spMkLst>
            <pc:docMk/>
            <pc:sldMk cId="0" sldId="697"/>
            <ac:spMk id="59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38.762" v="1587" actId="478"/>
          <ac:spMkLst>
            <pc:docMk/>
            <pc:sldMk cId="0" sldId="697"/>
            <ac:spMk id="59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4:59.147" v="2442" actId="165"/>
          <ac:spMkLst>
            <pc:docMk/>
            <pc:sldMk cId="0" sldId="697"/>
            <ac:spMk id="59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1:57.538" v="1685" actId="478"/>
          <ac:spMkLst>
            <pc:docMk/>
            <pc:sldMk cId="0" sldId="697"/>
            <ac:spMk id="59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8T13:26:28.206" v="3029" actId="207"/>
          <ac:spMkLst>
            <pc:docMk/>
            <pc:sldMk cId="0" sldId="697"/>
            <ac:spMk id="598" creationId="{00000000-0000-0000-0000-000000000000}"/>
          </ac:spMkLst>
        </pc:spChg>
        <pc:grpChg chg="add del mod">
          <ac:chgData name="Jinhong Brejnholt (JINB)" userId="b8219c71-9da7-4a12-aded-a071d88b9102" providerId="ADAL" clId="{9B9BC756-21A3-4C5E-A645-E7A1CF384771}" dt="2024-09-15T15:24:59.147" v="2442" actId="165"/>
          <ac:grpSpMkLst>
            <pc:docMk/>
            <pc:sldMk cId="0" sldId="697"/>
            <ac:grpSpMk id="2" creationId="{BA736AC6-98DF-313E-3CDD-BB49FC58F189}"/>
          </ac:grpSpMkLst>
        </pc:grpChg>
        <pc:grpChg chg="mod">
          <ac:chgData name="Jinhong Brejnholt (JINB)" userId="b8219c71-9da7-4a12-aded-a071d88b9102" providerId="ADAL" clId="{9B9BC756-21A3-4C5E-A645-E7A1CF384771}" dt="2024-09-13T13:26:18.605" v="1731" actId="1076"/>
          <ac:grpSpMkLst>
            <pc:docMk/>
            <pc:sldMk cId="0" sldId="697"/>
            <ac:grpSpMk id="519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22:36.154" v="1703" actId="478"/>
          <ac:grpSpMkLst>
            <pc:docMk/>
            <pc:sldMk cId="0" sldId="697"/>
            <ac:grpSpMk id="523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34:08.304" v="2027" actId="1076"/>
          <ac:grpSpMkLst>
            <pc:docMk/>
            <pc:sldMk cId="0" sldId="697"/>
            <ac:grpSpMk id="532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22:27.001" v="1698" actId="478"/>
          <ac:grpSpMkLst>
            <pc:docMk/>
            <pc:sldMk cId="0" sldId="697"/>
            <ac:grpSpMk id="536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22:18.762" v="1693" actId="478"/>
          <ac:grpSpMkLst>
            <pc:docMk/>
            <pc:sldMk cId="0" sldId="697"/>
            <ac:grpSpMk id="549" creationId="{00000000-0000-0000-0000-000000000000}"/>
          </ac:grpSpMkLst>
        </pc:grpChg>
        <pc:grpChg chg="add del">
          <ac:chgData name="Jinhong Brejnholt (JINB)" userId="b8219c71-9da7-4a12-aded-a071d88b9102" providerId="ADAL" clId="{9B9BC756-21A3-4C5E-A645-E7A1CF384771}" dt="2024-09-13T13:19:31.724" v="1600" actId="478"/>
          <ac:grpSpMkLst>
            <pc:docMk/>
            <pc:sldMk cId="0" sldId="697"/>
            <ac:grpSpMk id="558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23:34.938" v="1712" actId="478"/>
          <ac:grpSpMkLst>
            <pc:docMk/>
            <pc:sldMk cId="0" sldId="697"/>
            <ac:grpSpMk id="562" creationId="{00000000-0000-0000-0000-000000000000}"/>
          </ac:grpSpMkLst>
        </pc:grpChg>
        <pc:grpChg chg="mod topLvl">
          <ac:chgData name="Jinhong Brejnholt (JINB)" userId="b8219c71-9da7-4a12-aded-a071d88b9102" providerId="ADAL" clId="{9B9BC756-21A3-4C5E-A645-E7A1CF384771}" dt="2024-09-15T15:24:59.147" v="2442" actId="165"/>
          <ac:grpSpMkLst>
            <pc:docMk/>
            <pc:sldMk cId="0" sldId="697"/>
            <ac:grpSpMk id="579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19:09.676" v="1594" actId="478"/>
          <ac:grpSpMkLst>
            <pc:docMk/>
            <pc:sldMk cId="0" sldId="697"/>
            <ac:grpSpMk id="583" creationId="{00000000-0000-0000-0000-000000000000}"/>
          </ac:grpSpMkLst>
        </pc:grpChg>
        <pc:picChg chg="add mod topLvl">
          <ac:chgData name="Jinhong Brejnholt (JINB)" userId="b8219c71-9da7-4a12-aded-a071d88b9102" providerId="ADAL" clId="{9B9BC756-21A3-4C5E-A645-E7A1CF384771}" dt="2024-09-15T15:24:59.147" v="2442" actId="165"/>
          <ac:picMkLst>
            <pc:docMk/>
            <pc:sldMk cId="0" sldId="697"/>
            <ac:picMk id="3" creationId="{CDCCE3FA-7166-F5AD-B9B0-5BA45726ACAC}"/>
          </ac:picMkLst>
        </pc:picChg>
        <pc:picChg chg="add mod">
          <ac:chgData name="Jinhong Brejnholt (JINB)" userId="b8219c71-9da7-4a12-aded-a071d88b9102" providerId="ADAL" clId="{9B9BC756-21A3-4C5E-A645-E7A1CF384771}" dt="2024-09-13T13:26:39.573" v="1797" actId="207"/>
          <ac:picMkLst>
            <pc:docMk/>
            <pc:sldMk cId="0" sldId="697"/>
            <ac:picMk id="5" creationId="{6ACCD5D2-1002-E966-E961-5C17838ACAB9}"/>
          </ac:picMkLst>
        </pc:picChg>
        <pc:picChg chg="add mod">
          <ac:chgData name="Jinhong Brejnholt (JINB)" userId="b8219c71-9da7-4a12-aded-a071d88b9102" providerId="ADAL" clId="{9B9BC756-21A3-4C5E-A645-E7A1CF384771}" dt="2024-09-13T13:33:05.042" v="2021" actId="1036"/>
          <ac:picMkLst>
            <pc:docMk/>
            <pc:sldMk cId="0" sldId="697"/>
            <ac:picMk id="7" creationId="{7A6D85C9-8C7D-7ABA-616E-8C35B43D33FD}"/>
          </ac:picMkLst>
        </pc:picChg>
        <pc:picChg chg="add mod">
          <ac:chgData name="Jinhong Brejnholt (JINB)" userId="b8219c71-9da7-4a12-aded-a071d88b9102" providerId="ADAL" clId="{9B9BC756-21A3-4C5E-A645-E7A1CF384771}" dt="2024-09-18T13:40:34.318" v="3117"/>
          <ac:picMkLst>
            <pc:docMk/>
            <pc:sldMk cId="0" sldId="697"/>
            <ac:picMk id="8" creationId="{D0CB2900-C89F-8C36-D849-9D483600AB60}"/>
          </ac:picMkLst>
        </pc:picChg>
        <pc:picChg chg="add mod">
          <ac:chgData name="Jinhong Brejnholt (JINB)" userId="b8219c71-9da7-4a12-aded-a071d88b9102" providerId="ADAL" clId="{9B9BC756-21A3-4C5E-A645-E7A1CF384771}" dt="2024-09-13T13:33:14.392" v="2022" actId="14100"/>
          <ac:picMkLst>
            <pc:docMk/>
            <pc:sldMk cId="0" sldId="697"/>
            <ac:picMk id="9" creationId="{AB8AFAE9-E4C5-C974-7AB8-5DCC79974846}"/>
          </ac:picMkLst>
        </pc:picChg>
        <pc:picChg chg="add mod">
          <ac:chgData name="Jinhong Brejnholt (JINB)" userId="b8219c71-9da7-4a12-aded-a071d88b9102" providerId="ADAL" clId="{9B9BC756-21A3-4C5E-A645-E7A1CF384771}" dt="2024-09-13T13:34:34.982" v="2076" actId="207"/>
          <ac:picMkLst>
            <pc:docMk/>
            <pc:sldMk cId="0" sldId="697"/>
            <ac:picMk id="11" creationId="{5346FCD9-40C2-2165-EF90-70F8008D2570}"/>
          </ac:picMkLst>
        </pc:picChg>
      </pc:sldChg>
      <pc:sldChg chg="addSp delSp modSp new mod setBg">
        <pc:chgData name="Jinhong Brejnholt (JINB)" userId="b8219c71-9da7-4a12-aded-a071d88b9102" providerId="ADAL" clId="{9B9BC756-21A3-4C5E-A645-E7A1CF384771}" dt="2024-09-18T13:40:36.949" v="3118"/>
        <pc:sldMkLst>
          <pc:docMk/>
          <pc:sldMk cId="3023796990" sldId="698"/>
        </pc:sldMkLst>
        <pc:spChg chg="del">
          <ac:chgData name="Jinhong Brejnholt (JINB)" userId="b8219c71-9da7-4a12-aded-a071d88b9102" providerId="ADAL" clId="{9B9BC756-21A3-4C5E-A645-E7A1CF384771}" dt="2024-09-13T13:35:05.298" v="2079" actId="478"/>
          <ac:spMkLst>
            <pc:docMk/>
            <pc:sldMk cId="3023796990" sldId="698"/>
            <ac:spMk id="2" creationId="{0CD3A0C4-3007-A8FD-02D3-D2FC26D4ABF8}"/>
          </ac:spMkLst>
        </pc:spChg>
        <pc:spChg chg="add mod">
          <ac:chgData name="Jinhong Brejnholt (JINB)" userId="b8219c71-9da7-4a12-aded-a071d88b9102" providerId="ADAL" clId="{9B9BC756-21A3-4C5E-A645-E7A1CF384771}" dt="2024-09-18T13:40:36.949" v="3118"/>
          <ac:spMkLst>
            <pc:docMk/>
            <pc:sldMk cId="3023796990" sldId="698"/>
            <ac:spMk id="2" creationId="{EFB29B3D-8660-9DE4-6D86-8B3709A8628B}"/>
          </ac:spMkLst>
        </pc:spChg>
        <pc:spChg chg="add del">
          <ac:chgData name="Jinhong Brejnholt (JINB)" userId="b8219c71-9da7-4a12-aded-a071d88b9102" providerId="ADAL" clId="{9B9BC756-21A3-4C5E-A645-E7A1CF384771}" dt="2024-09-13T13:36:11.329" v="2082" actId="26606"/>
          <ac:spMkLst>
            <pc:docMk/>
            <pc:sldMk cId="3023796990" sldId="698"/>
            <ac:spMk id="9" creationId="{216BB327-7AA9-4EC5-815F-9D8E6BC53E34}"/>
          </ac:spMkLst>
        </pc:spChg>
        <pc:spChg chg="add del">
          <ac:chgData name="Jinhong Brejnholt (JINB)" userId="b8219c71-9da7-4a12-aded-a071d88b9102" providerId="ADAL" clId="{9B9BC756-21A3-4C5E-A645-E7A1CF384771}" dt="2024-09-13T13:36:15.298" v="2084" actId="26606"/>
          <ac:spMkLst>
            <pc:docMk/>
            <pc:sldMk cId="3023796990" sldId="698"/>
            <ac:spMk id="11" creationId="{16B067B1-F4E5-4FDF-813D-C9E872E80075}"/>
          </ac:spMkLst>
        </pc:spChg>
        <pc:spChg chg="add del">
          <ac:chgData name="Jinhong Brejnholt (JINB)" userId="b8219c71-9da7-4a12-aded-a071d88b9102" providerId="ADAL" clId="{9B9BC756-21A3-4C5E-A645-E7A1CF384771}" dt="2024-09-13T13:36:15.851" v="2086" actId="26606"/>
          <ac:spMkLst>
            <pc:docMk/>
            <pc:sldMk cId="3023796990" sldId="698"/>
            <ac:spMk id="13" creationId="{216BB327-7AA9-4EC5-815F-9D8E6BC53E34}"/>
          </ac:spMkLst>
        </pc:spChg>
        <pc:spChg chg="add">
          <ac:chgData name="Jinhong Brejnholt (JINB)" userId="b8219c71-9da7-4a12-aded-a071d88b9102" providerId="ADAL" clId="{9B9BC756-21A3-4C5E-A645-E7A1CF384771}" dt="2024-09-13T13:36:15.851" v="2087" actId="26606"/>
          <ac:spMkLst>
            <pc:docMk/>
            <pc:sldMk cId="3023796990" sldId="698"/>
            <ac:spMk id="15" creationId="{42A4FC2C-047E-45A5-965D-8E1E3BF09BC6}"/>
          </ac:spMkLst>
        </pc:spChg>
        <pc:picChg chg="add mod">
          <ac:chgData name="Jinhong Brejnholt (JINB)" userId="b8219c71-9da7-4a12-aded-a071d88b9102" providerId="ADAL" clId="{9B9BC756-21A3-4C5E-A645-E7A1CF384771}" dt="2024-09-18T13:40:36.949" v="3118"/>
          <ac:picMkLst>
            <pc:docMk/>
            <pc:sldMk cId="3023796990" sldId="698"/>
            <ac:picMk id="3" creationId="{0F77DFDC-E5EA-C0D7-6333-6900AAF20193}"/>
          </ac:picMkLst>
        </pc:picChg>
        <pc:picChg chg="add mod">
          <ac:chgData name="Jinhong Brejnholt (JINB)" userId="b8219c71-9da7-4a12-aded-a071d88b9102" providerId="ADAL" clId="{9B9BC756-21A3-4C5E-A645-E7A1CF384771}" dt="2024-09-13T13:36:15.851" v="2087" actId="26606"/>
          <ac:picMkLst>
            <pc:docMk/>
            <pc:sldMk cId="3023796990" sldId="698"/>
            <ac:picMk id="4" creationId="{4B105F7E-029F-8AF5-74DC-191D1EE50509}"/>
          </ac:picMkLst>
        </pc:picChg>
      </pc:sldChg>
      <pc:sldChg chg="new del">
        <pc:chgData name="Jinhong Brejnholt (JINB)" userId="b8219c71-9da7-4a12-aded-a071d88b9102" providerId="ADAL" clId="{9B9BC756-21A3-4C5E-A645-E7A1CF384771}" dt="2024-09-13T13:55:32.935" v="2432" actId="47"/>
        <pc:sldMkLst>
          <pc:docMk/>
          <pc:sldMk cId="4119793920" sldId="699"/>
        </pc:sldMkLst>
      </pc:sldChg>
      <pc:sldChg chg="addSp delSp modSp new mod ord setBg modClrScheme delDesignElem chgLayout">
        <pc:chgData name="Jinhong Brejnholt (JINB)" userId="b8219c71-9da7-4a12-aded-a071d88b9102" providerId="ADAL" clId="{9B9BC756-21A3-4C5E-A645-E7A1CF384771}" dt="2024-09-18T13:40:41.909" v="3120"/>
        <pc:sldMkLst>
          <pc:docMk/>
          <pc:sldMk cId="1524885748" sldId="700"/>
        </pc:sldMkLst>
        <pc:spChg chg="del">
          <ac:chgData name="Jinhong Brejnholt (JINB)" userId="b8219c71-9da7-4a12-aded-a071d88b9102" providerId="ADAL" clId="{9B9BC756-21A3-4C5E-A645-E7A1CF384771}" dt="2024-09-13T13:54:31.539" v="2425" actId="478"/>
          <ac:spMkLst>
            <pc:docMk/>
            <pc:sldMk cId="1524885748" sldId="700"/>
            <ac:spMk id="2" creationId="{9F55BA02-3A72-C321-8F4A-06BD25D577F0}"/>
          </ac:spMkLst>
        </pc:spChg>
        <pc:spChg chg="add del mod ord">
          <ac:chgData name="Jinhong Brejnholt (JINB)" userId="b8219c71-9da7-4a12-aded-a071d88b9102" providerId="ADAL" clId="{9B9BC756-21A3-4C5E-A645-E7A1CF384771}" dt="2024-09-18T13:36:04.808" v="3093" actId="478"/>
          <ac:spMkLst>
            <pc:docMk/>
            <pc:sldMk cId="1524885748" sldId="700"/>
            <ac:spMk id="5" creationId="{356D1E88-DCA6-A9B1-4973-E03067DFEB49}"/>
          </ac:spMkLst>
        </pc:spChg>
        <pc:spChg chg="add del mod ord">
          <ac:chgData name="Jinhong Brejnholt (JINB)" userId="b8219c71-9da7-4a12-aded-a071d88b9102" providerId="ADAL" clId="{9B9BC756-21A3-4C5E-A645-E7A1CF384771}" dt="2024-09-18T13:36:06.584" v="3094" actId="478"/>
          <ac:spMkLst>
            <pc:docMk/>
            <pc:sldMk cId="1524885748" sldId="700"/>
            <ac:spMk id="6" creationId="{97D04710-D793-D7C7-6E74-51EF9D921BC6}"/>
          </ac:spMkLst>
        </pc:spChg>
        <pc:spChg chg="add mod">
          <ac:chgData name="Jinhong Brejnholt (JINB)" userId="b8219c71-9da7-4a12-aded-a071d88b9102" providerId="ADAL" clId="{9B9BC756-21A3-4C5E-A645-E7A1CF384771}" dt="2024-09-18T13:40:41.909" v="3120"/>
          <ac:spMkLst>
            <pc:docMk/>
            <pc:sldMk cId="1524885748" sldId="700"/>
            <ac:spMk id="7" creationId="{2D3168EA-C812-6CB9-383A-4612D8D43333}"/>
          </ac:spMkLst>
        </pc:spChg>
        <pc:spChg chg="add del">
          <ac:chgData name="Jinhong Brejnholt (JINB)" userId="b8219c71-9da7-4a12-aded-a071d88b9102" providerId="ADAL" clId="{9B9BC756-21A3-4C5E-A645-E7A1CF384771}" dt="2024-09-18T13:33:32.628" v="3071" actId="700"/>
          <ac:spMkLst>
            <pc:docMk/>
            <pc:sldMk cId="1524885748" sldId="700"/>
            <ac:spMk id="9" creationId="{42A4FC2C-047E-45A5-965D-8E1E3BF09BC6}"/>
          </ac:spMkLst>
        </pc:spChg>
        <pc:picChg chg="add mod modCrop">
          <ac:chgData name="Jinhong Brejnholt (JINB)" userId="b8219c71-9da7-4a12-aded-a071d88b9102" providerId="ADAL" clId="{9B9BC756-21A3-4C5E-A645-E7A1CF384771}" dt="2024-09-18T13:33:17.510" v="3069" actId="1076"/>
          <ac:picMkLst>
            <pc:docMk/>
            <pc:sldMk cId="1524885748" sldId="700"/>
            <ac:picMk id="3" creationId="{6415C100-6AD7-399A-F2BE-3F57F696B0BB}"/>
          </ac:picMkLst>
        </pc:picChg>
        <pc:picChg chg="add mod">
          <ac:chgData name="Jinhong Brejnholt (JINB)" userId="b8219c71-9da7-4a12-aded-a071d88b9102" providerId="ADAL" clId="{9B9BC756-21A3-4C5E-A645-E7A1CF384771}" dt="2024-09-13T13:55:16.359" v="2427" actId="26606"/>
          <ac:picMkLst>
            <pc:docMk/>
            <pc:sldMk cId="1524885748" sldId="700"/>
            <ac:picMk id="4" creationId="{263C89B9-54C7-D360-9BCC-D5C82DF40C39}"/>
          </ac:picMkLst>
        </pc:picChg>
        <pc:picChg chg="add mod">
          <ac:chgData name="Jinhong Brejnholt (JINB)" userId="b8219c71-9da7-4a12-aded-a071d88b9102" providerId="ADAL" clId="{9B9BC756-21A3-4C5E-A645-E7A1CF384771}" dt="2024-09-18T13:40:41.909" v="3120"/>
          <ac:picMkLst>
            <pc:docMk/>
            <pc:sldMk cId="1524885748" sldId="700"/>
            <ac:picMk id="8" creationId="{6A4F352A-B39F-C81A-9574-D71ED7B5D455}"/>
          </ac:picMkLst>
        </pc:picChg>
      </pc:sldChg>
      <pc:sldChg chg="addSp delSp modSp new mod ord setBg modClrScheme modAnim chgLayout modNotesTx">
        <pc:chgData name="Jinhong Brejnholt (JINB)" userId="b8219c71-9da7-4a12-aded-a071d88b9102" providerId="ADAL" clId="{9B9BC756-21A3-4C5E-A645-E7A1CF384771}" dt="2024-09-18T13:40:59.894" v="3124"/>
        <pc:sldMkLst>
          <pc:docMk/>
          <pc:sldMk cId="2773521826" sldId="701"/>
        </pc:sldMkLst>
        <pc:spChg chg="del">
          <ac:chgData name="Jinhong Brejnholt (JINB)" userId="b8219c71-9da7-4a12-aded-a071d88b9102" providerId="ADAL" clId="{9B9BC756-21A3-4C5E-A645-E7A1CF384771}" dt="2024-09-15T16:05:58.298" v="2565" actId="478"/>
          <ac:spMkLst>
            <pc:docMk/>
            <pc:sldMk cId="2773521826" sldId="701"/>
            <ac:spMk id="2" creationId="{457CDF4B-12B7-7D89-19F3-39548D9B4A72}"/>
          </ac:spMkLst>
        </pc:spChg>
        <pc:spChg chg="add mod">
          <ac:chgData name="Jinhong Brejnholt (JINB)" userId="b8219c71-9da7-4a12-aded-a071d88b9102" providerId="ADAL" clId="{9B9BC756-21A3-4C5E-A645-E7A1CF384771}" dt="2024-09-15T16:19:16.924" v="2771" actId="1076"/>
          <ac:spMkLst>
            <pc:docMk/>
            <pc:sldMk cId="2773521826" sldId="701"/>
            <ac:spMk id="3" creationId="{AEA69EF2-6E97-A4D3-B2E6-352FDD6B9914}"/>
          </ac:spMkLst>
        </pc:spChg>
        <pc:spChg chg="add del mod ord">
          <ac:chgData name="Jinhong Brejnholt (JINB)" userId="b8219c71-9da7-4a12-aded-a071d88b9102" providerId="ADAL" clId="{9B9BC756-21A3-4C5E-A645-E7A1CF384771}" dt="2024-09-18T13:20:10.426" v="3002" actId="478"/>
          <ac:spMkLst>
            <pc:docMk/>
            <pc:sldMk cId="2773521826" sldId="701"/>
            <ac:spMk id="4" creationId="{BA6A7D88-B031-0A06-F602-9CB8065B6E64}"/>
          </ac:spMkLst>
        </pc:spChg>
        <pc:spChg chg="add del mod ord">
          <ac:chgData name="Jinhong Brejnholt (JINB)" userId="b8219c71-9da7-4a12-aded-a071d88b9102" providerId="ADAL" clId="{9B9BC756-21A3-4C5E-A645-E7A1CF384771}" dt="2024-09-18T13:20:11.545" v="3003" actId="478"/>
          <ac:spMkLst>
            <pc:docMk/>
            <pc:sldMk cId="2773521826" sldId="701"/>
            <ac:spMk id="5" creationId="{E885C497-DD83-5742-6E17-61A20DF14220}"/>
          </ac:spMkLst>
        </pc:spChg>
        <pc:spChg chg="add del mod ord">
          <ac:chgData name="Jinhong Brejnholt (JINB)" userId="b8219c71-9da7-4a12-aded-a071d88b9102" providerId="ADAL" clId="{9B9BC756-21A3-4C5E-A645-E7A1CF384771}" dt="2024-09-18T13:36:24.632" v="3097" actId="478"/>
          <ac:spMkLst>
            <pc:docMk/>
            <pc:sldMk cId="2773521826" sldId="701"/>
            <ac:spMk id="6" creationId="{62F8DD2B-69B3-598D-B247-BE6ED468709B}"/>
          </ac:spMkLst>
        </pc:spChg>
        <pc:spChg chg="add del mod ord">
          <ac:chgData name="Jinhong Brejnholt (JINB)" userId="b8219c71-9da7-4a12-aded-a071d88b9102" providerId="ADAL" clId="{9B9BC756-21A3-4C5E-A645-E7A1CF384771}" dt="2024-09-18T13:36:26.039" v="3098" actId="478"/>
          <ac:spMkLst>
            <pc:docMk/>
            <pc:sldMk cId="2773521826" sldId="701"/>
            <ac:spMk id="7" creationId="{7BE70072-7B5C-C051-B00C-18DB38131983}"/>
          </ac:spMkLst>
        </pc:spChg>
        <pc:spChg chg="add mod">
          <ac:chgData name="Jinhong Brejnholt (JINB)" userId="b8219c71-9da7-4a12-aded-a071d88b9102" providerId="ADAL" clId="{9B9BC756-21A3-4C5E-A645-E7A1CF384771}" dt="2024-09-18T13:40:59.894" v="3124"/>
          <ac:spMkLst>
            <pc:docMk/>
            <pc:sldMk cId="2773521826" sldId="701"/>
            <ac:spMk id="8" creationId="{C7D33474-D931-88A0-E9A7-1DCB829148FF}"/>
          </ac:spMkLst>
        </pc:spChg>
        <pc:spChg chg="add del">
          <ac:chgData name="Jinhong Brejnholt (JINB)" userId="b8219c71-9da7-4a12-aded-a071d88b9102" providerId="ADAL" clId="{9B9BC756-21A3-4C5E-A645-E7A1CF384771}" dt="2024-09-15T16:08:13.363" v="2571" actId="26606"/>
          <ac:spMkLst>
            <pc:docMk/>
            <pc:sldMk cId="2773521826" sldId="701"/>
            <ac:spMk id="1031" creationId="{42A4FC2C-047E-45A5-965D-8E1E3BF09BC6}"/>
          </ac:spMkLst>
        </pc:spChg>
        <pc:spChg chg="add del">
          <ac:chgData name="Jinhong Brejnholt (JINB)" userId="b8219c71-9da7-4a12-aded-a071d88b9102" providerId="ADAL" clId="{9B9BC756-21A3-4C5E-A645-E7A1CF384771}" dt="2024-09-15T16:08:13.348" v="2570" actId="26606"/>
          <ac:spMkLst>
            <pc:docMk/>
            <pc:sldMk cId="2773521826" sldId="701"/>
            <ac:spMk id="1036" creationId="{42A4FC2C-047E-45A5-965D-8E1E3BF09BC6}"/>
          </ac:spMkLst>
        </pc:spChg>
        <pc:picChg chg="add mod">
          <ac:chgData name="Jinhong Brejnholt (JINB)" userId="b8219c71-9da7-4a12-aded-a071d88b9102" providerId="ADAL" clId="{9B9BC756-21A3-4C5E-A645-E7A1CF384771}" dt="2024-09-18T13:40:59.894" v="3124"/>
          <ac:picMkLst>
            <pc:docMk/>
            <pc:sldMk cId="2773521826" sldId="701"/>
            <ac:picMk id="9" creationId="{218FBDEA-965D-1A8E-68B6-881EF5827D7F}"/>
          </ac:picMkLst>
        </pc:picChg>
        <pc:picChg chg="add del mod">
          <ac:chgData name="Jinhong Brejnholt (JINB)" userId="b8219c71-9da7-4a12-aded-a071d88b9102" providerId="ADAL" clId="{9B9BC756-21A3-4C5E-A645-E7A1CF384771}" dt="2024-09-15T16:08:08.551" v="2567" actId="478"/>
          <ac:picMkLst>
            <pc:docMk/>
            <pc:sldMk cId="2773521826" sldId="701"/>
            <ac:picMk id="1026" creationId="{DFCE9032-8F86-733C-7634-E17655A0FD8E}"/>
          </ac:picMkLst>
        </pc:picChg>
        <pc:picChg chg="add mod">
          <ac:chgData name="Jinhong Brejnholt (JINB)" userId="b8219c71-9da7-4a12-aded-a071d88b9102" providerId="ADAL" clId="{9B9BC756-21A3-4C5E-A645-E7A1CF384771}" dt="2024-09-18T13:39:05.992" v="3112" actId="1036"/>
          <ac:picMkLst>
            <pc:docMk/>
            <pc:sldMk cId="2773521826" sldId="701"/>
            <ac:picMk id="1028" creationId="{3B17C062-F2A6-F1EF-6E68-7B321998052D}"/>
          </ac:picMkLst>
        </pc:picChg>
      </pc:sldChg>
      <pc:sldChg chg="addSp delSp modSp add mod ord modClrScheme delAnim modAnim modShow chgLayout modNotesTx">
        <pc:chgData name="Jinhong Brejnholt (JINB)" userId="b8219c71-9da7-4a12-aded-a071d88b9102" providerId="ADAL" clId="{9B9BC756-21A3-4C5E-A645-E7A1CF384771}" dt="2024-09-18T13:40:57.230" v="3123"/>
        <pc:sldMkLst>
          <pc:docMk/>
          <pc:sldMk cId="1093822920" sldId="702"/>
        </pc:sldMkLst>
        <pc:spChg chg="add mod">
          <ac:chgData name="Jinhong Brejnholt (JINB)" userId="b8219c71-9da7-4a12-aded-a071d88b9102" providerId="ADAL" clId="{9B9BC756-21A3-4C5E-A645-E7A1CF384771}" dt="2024-09-15T15:47:43.996" v="2548"/>
          <ac:spMkLst>
            <pc:docMk/>
            <pc:sldMk cId="1093822920" sldId="702"/>
            <ac:spMk id="9" creationId="{31AF4F12-65B5-5770-436F-108AC9D7CAA8}"/>
          </ac:spMkLst>
        </pc:spChg>
        <pc:spChg chg="add mod">
          <ac:chgData name="Jinhong Brejnholt (JINB)" userId="b8219c71-9da7-4a12-aded-a071d88b9102" providerId="ADAL" clId="{9B9BC756-21A3-4C5E-A645-E7A1CF384771}" dt="2024-09-15T15:47:43.996" v="2548"/>
          <ac:spMkLst>
            <pc:docMk/>
            <pc:sldMk cId="1093822920" sldId="702"/>
            <ac:spMk id="10" creationId="{C9F2AA5E-50F5-2C53-4628-91114B1A974B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13" creationId="{F24E7470-2D28-985A-73FC-4028FF0B7062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14" creationId="{9D90E9EC-6CFB-4D61-1288-3B45BCE9DB8A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15" creationId="{C139B786-58E8-94FB-FD07-D51C4049A32E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17" creationId="{36EC2C68-2182-399D-A28A-2233A9248B3A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18" creationId="{971B4AD6-7F21-190B-0940-2D051FE1F1A3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19" creationId="{4980DF74-AB80-8C2C-C4A2-A41011A7040B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0" creationId="{7A520BF2-D81C-C856-EE0C-8725E9A79F54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1" creationId="{CC3B5076-F863-9EB7-60A5-9E9B79C21B36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2" creationId="{583C6FAB-A8B0-C167-B040-25324FB9BB4E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3" creationId="{9F00F6C7-F27C-C7B8-6B78-43C7D18055AF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4" creationId="{8493FFBA-2595-D6D9-104A-D9BDFA4F4A81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5" creationId="{849CF426-6656-9C6E-996B-DF35328FA1B1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6" creationId="{3F6A61BF-6A09-6703-D17D-D228532BFB39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7" creationId="{3E8C4FC0-26B6-C2A9-5047-B28A51CBB407}"/>
          </ac:spMkLst>
        </pc:spChg>
        <pc:spChg chg="add mod">
          <ac:chgData name="Jinhong Brejnholt (JINB)" userId="b8219c71-9da7-4a12-aded-a071d88b9102" providerId="ADAL" clId="{9B9BC756-21A3-4C5E-A645-E7A1CF384771}" dt="2024-09-15T15:49:42.166" v="2554"/>
          <ac:spMkLst>
            <pc:docMk/>
            <pc:sldMk cId="1093822920" sldId="702"/>
            <ac:spMk id="29" creationId="{AC1E96D2-DDE5-2F58-A3B4-0973E7F563E9}"/>
          </ac:spMkLst>
        </pc:spChg>
        <pc:spChg chg="add mod">
          <ac:chgData name="Jinhong Brejnholt (JINB)" userId="b8219c71-9da7-4a12-aded-a071d88b9102" providerId="ADAL" clId="{9B9BC756-21A3-4C5E-A645-E7A1CF384771}" dt="2024-09-15T15:49:42.166" v="2554"/>
          <ac:spMkLst>
            <pc:docMk/>
            <pc:sldMk cId="1093822920" sldId="702"/>
            <ac:spMk id="30" creationId="{15ADDFDD-3FC9-5F76-A570-51260CC85457}"/>
          </ac:spMkLst>
        </pc:spChg>
        <pc:spChg chg="add mod">
          <ac:chgData name="Jinhong Brejnholt (JINB)" userId="b8219c71-9da7-4a12-aded-a071d88b9102" providerId="ADAL" clId="{9B9BC756-21A3-4C5E-A645-E7A1CF384771}" dt="2024-09-15T15:50:30.485" v="2558"/>
          <ac:spMkLst>
            <pc:docMk/>
            <pc:sldMk cId="1093822920" sldId="702"/>
            <ac:spMk id="31" creationId="{86F1FC44-6296-467A-74B2-FD115E8968DA}"/>
          </ac:spMkLst>
        </pc:spChg>
        <pc:spChg chg="mod ord">
          <ac:chgData name="Jinhong Brejnholt (JINB)" userId="b8219c71-9da7-4a12-aded-a071d88b9102" providerId="ADAL" clId="{9B9BC756-21A3-4C5E-A645-E7A1CF384771}" dt="2024-09-18T13:33:32.628" v="3071" actId="700"/>
          <ac:spMkLst>
            <pc:docMk/>
            <pc:sldMk cId="1093822920" sldId="702"/>
            <ac:spMk id="2166" creationId="{00000000-0000-0000-0000-000000000000}"/>
          </ac:spMkLst>
        </pc:spChg>
        <pc:spChg chg="add mod">
          <ac:chgData name="Jinhong Brejnholt (JINB)" userId="b8219c71-9da7-4a12-aded-a071d88b9102" providerId="ADAL" clId="{9B9BC756-21A3-4C5E-A645-E7A1CF384771}" dt="2024-09-15T15:50:30.485" v="2558"/>
          <ac:spMkLst>
            <pc:docMk/>
            <pc:sldMk cId="1093822920" sldId="702"/>
            <ac:spMk id="2250" creationId="{BDAD9CE5-D727-CD9F-6371-8F0B52DE77A8}"/>
          </ac:spMkLst>
        </pc:spChg>
        <pc:spChg chg="add del mod ord">
          <ac:chgData name="Jinhong Brejnholt (JINB)" userId="b8219c71-9da7-4a12-aded-a071d88b9102" providerId="ADAL" clId="{9B9BC756-21A3-4C5E-A645-E7A1CF384771}" dt="2024-09-18T13:20:51.506" v="3009" actId="478"/>
          <ac:spMkLst>
            <pc:docMk/>
            <pc:sldMk cId="1093822920" sldId="702"/>
            <ac:spMk id="2254" creationId="{B8DCECF9-CE02-E12D-9B1E-AE011CF7DE00}"/>
          </ac:spMkLst>
        </pc:spChg>
        <pc:spChg chg="add del mod ord">
          <ac:chgData name="Jinhong Brejnholt (JINB)" userId="b8219c71-9da7-4a12-aded-a071d88b9102" providerId="ADAL" clId="{9B9BC756-21A3-4C5E-A645-E7A1CF384771}" dt="2024-09-18T13:36:20.072" v="3096" actId="478"/>
          <ac:spMkLst>
            <pc:docMk/>
            <pc:sldMk cId="1093822920" sldId="702"/>
            <ac:spMk id="2255" creationId="{892BCB99-559B-9C2D-60BD-2C3DC03C9289}"/>
          </ac:spMkLst>
        </pc:spChg>
        <pc:spChg chg="add mod">
          <ac:chgData name="Jinhong Brejnholt (JINB)" userId="b8219c71-9da7-4a12-aded-a071d88b9102" providerId="ADAL" clId="{9B9BC756-21A3-4C5E-A645-E7A1CF384771}" dt="2024-09-18T13:40:57.230" v="3123"/>
          <ac:spMkLst>
            <pc:docMk/>
            <pc:sldMk cId="1093822920" sldId="702"/>
            <ac:spMk id="2256" creationId="{4B0D3563-AEE9-4CE0-8A77-58592896FA30}"/>
          </ac:spMkLst>
        </pc:spChg>
        <pc:grpChg chg="add mod">
          <ac:chgData name="Jinhong Brejnholt (JINB)" userId="b8219c71-9da7-4a12-aded-a071d88b9102" providerId="ADAL" clId="{9B9BC756-21A3-4C5E-A645-E7A1CF384771}" dt="2024-09-15T15:49:24.032" v="2552"/>
          <ac:grpSpMkLst>
            <pc:docMk/>
            <pc:sldMk cId="1093822920" sldId="702"/>
            <ac:grpSpMk id="11" creationId="{DFBEC30D-CB7A-59A0-134D-9D5E7391096C}"/>
          </ac:grpSpMkLst>
        </pc:grpChg>
        <pc:grpChg chg="mod">
          <ac:chgData name="Jinhong Brejnholt (JINB)" userId="b8219c71-9da7-4a12-aded-a071d88b9102" providerId="ADAL" clId="{9B9BC756-21A3-4C5E-A645-E7A1CF384771}" dt="2024-09-15T15:49:24.032" v="2552"/>
          <ac:grpSpMkLst>
            <pc:docMk/>
            <pc:sldMk cId="1093822920" sldId="702"/>
            <ac:grpSpMk id="12" creationId="{AF254EC3-2B26-BEC6-0C61-89B322240022}"/>
          </ac:grpSpMkLst>
        </pc:grpChg>
        <pc:grpChg chg="mod">
          <ac:chgData name="Jinhong Brejnholt (JINB)" userId="b8219c71-9da7-4a12-aded-a071d88b9102" providerId="ADAL" clId="{9B9BC756-21A3-4C5E-A645-E7A1CF384771}" dt="2024-09-15T15:49:24.032" v="2552"/>
          <ac:grpSpMkLst>
            <pc:docMk/>
            <pc:sldMk cId="1093822920" sldId="702"/>
            <ac:grpSpMk id="16" creationId="{45BE59BA-83FD-13DD-8939-D99CC7E7EAA1}"/>
          </ac:grpSpMkLst>
        </pc:grpChg>
        <pc:picChg chg="add mod">
          <ac:chgData name="Jinhong Brejnholt (JINB)" userId="b8219c71-9da7-4a12-aded-a071d88b9102" providerId="ADAL" clId="{9B9BC756-21A3-4C5E-A645-E7A1CF384771}" dt="2024-09-15T15:43:17.859" v="2515" actId="1076"/>
          <ac:picMkLst>
            <pc:docMk/>
            <pc:sldMk cId="1093822920" sldId="702"/>
            <ac:picMk id="3" creationId="{D2580176-67C7-15C6-8C38-DDB8E436CA16}"/>
          </ac:picMkLst>
        </pc:picChg>
        <pc:picChg chg="add mod">
          <ac:chgData name="Jinhong Brejnholt (JINB)" userId="b8219c71-9da7-4a12-aded-a071d88b9102" providerId="ADAL" clId="{9B9BC756-21A3-4C5E-A645-E7A1CF384771}" dt="2024-09-15T15:43:48.373" v="2519" actId="1076"/>
          <ac:picMkLst>
            <pc:docMk/>
            <pc:sldMk cId="1093822920" sldId="702"/>
            <ac:picMk id="5" creationId="{30A15C43-C7E8-C299-4FED-EBB603DC7224}"/>
          </ac:picMkLst>
        </pc:picChg>
        <pc:picChg chg="add mod">
          <ac:chgData name="Jinhong Brejnholt (JINB)" userId="b8219c71-9da7-4a12-aded-a071d88b9102" providerId="ADAL" clId="{9B9BC756-21A3-4C5E-A645-E7A1CF384771}" dt="2024-09-15T15:44:00.874" v="2523" actId="1076"/>
          <ac:picMkLst>
            <pc:docMk/>
            <pc:sldMk cId="1093822920" sldId="702"/>
            <ac:picMk id="6" creationId="{BEF09778-777A-7E3A-5961-97351B29B695}"/>
          </ac:picMkLst>
        </pc:picChg>
        <pc:picChg chg="add mod">
          <ac:chgData name="Jinhong Brejnholt (JINB)" userId="b8219c71-9da7-4a12-aded-a071d88b9102" providerId="ADAL" clId="{9B9BC756-21A3-4C5E-A645-E7A1CF384771}" dt="2024-09-15T15:44:10.953" v="2527" actId="14100"/>
          <ac:picMkLst>
            <pc:docMk/>
            <pc:sldMk cId="1093822920" sldId="702"/>
            <ac:picMk id="7" creationId="{1D1A8FF0-0A30-2D82-8F1C-2FDACC9D6B51}"/>
          </ac:picMkLst>
        </pc:picChg>
        <pc:picChg chg="add del mod">
          <ac:chgData name="Jinhong Brejnholt (JINB)" userId="b8219c71-9da7-4a12-aded-a071d88b9102" providerId="ADAL" clId="{9B9BC756-21A3-4C5E-A645-E7A1CF384771}" dt="2024-09-15T15:46:05.490" v="2539" actId="478"/>
          <ac:picMkLst>
            <pc:docMk/>
            <pc:sldMk cId="1093822920" sldId="702"/>
            <ac:picMk id="8" creationId="{37BE2231-5CF6-1CD3-464A-FC94A90B4D77}"/>
          </ac:picMkLst>
        </pc:picChg>
        <pc:picChg chg="add mod">
          <ac:chgData name="Jinhong Brejnholt (JINB)" userId="b8219c71-9da7-4a12-aded-a071d88b9102" providerId="ADAL" clId="{9B9BC756-21A3-4C5E-A645-E7A1CF384771}" dt="2024-09-15T15:49:24.032" v="2552"/>
          <ac:picMkLst>
            <pc:docMk/>
            <pc:sldMk cId="1093822920" sldId="702"/>
            <ac:picMk id="28" creationId="{5F169CBB-D3B2-CFD2-8C5C-D966B1B02292}"/>
          </ac:picMkLst>
        </pc:picChg>
        <pc:picChg chg="add mod">
          <ac:chgData name="Jinhong Brejnholt (JINB)" userId="b8219c71-9da7-4a12-aded-a071d88b9102" providerId="ADAL" clId="{9B9BC756-21A3-4C5E-A645-E7A1CF384771}" dt="2024-09-18T07:03:22.217" v="2947" actId="1076"/>
          <ac:picMkLst>
            <pc:docMk/>
            <pc:sldMk cId="1093822920" sldId="702"/>
            <ac:picMk id="2251" creationId="{F0584760-4B09-7DB6-EDE4-034E4D5E3203}"/>
          </ac:picMkLst>
        </pc:picChg>
        <pc:picChg chg="add mod">
          <ac:chgData name="Jinhong Brejnholt (JINB)" userId="b8219c71-9da7-4a12-aded-a071d88b9102" providerId="ADAL" clId="{9B9BC756-21A3-4C5E-A645-E7A1CF384771}" dt="2024-09-18T07:04:01.650" v="2952" actId="1076"/>
          <ac:picMkLst>
            <pc:docMk/>
            <pc:sldMk cId="1093822920" sldId="702"/>
            <ac:picMk id="2252" creationId="{91C7FA53-5A95-E3EC-2547-A9B8D8F97BCB}"/>
          </ac:picMkLst>
        </pc:picChg>
        <pc:picChg chg="add mod">
          <ac:chgData name="Jinhong Brejnholt (JINB)" userId="b8219c71-9da7-4a12-aded-a071d88b9102" providerId="ADAL" clId="{9B9BC756-21A3-4C5E-A645-E7A1CF384771}" dt="2024-09-18T07:04:21.030" v="2956"/>
          <ac:picMkLst>
            <pc:docMk/>
            <pc:sldMk cId="1093822920" sldId="702"/>
            <ac:picMk id="2253" creationId="{C46C484D-0B16-FB2E-4E59-7FCC4842CB65}"/>
          </ac:picMkLst>
        </pc:picChg>
        <pc:picChg chg="add mod">
          <ac:chgData name="Jinhong Brejnholt (JINB)" userId="b8219c71-9da7-4a12-aded-a071d88b9102" providerId="ADAL" clId="{9B9BC756-21A3-4C5E-A645-E7A1CF384771}" dt="2024-09-18T13:40:57.230" v="3123"/>
          <ac:picMkLst>
            <pc:docMk/>
            <pc:sldMk cId="1093822920" sldId="702"/>
            <ac:picMk id="2257" creationId="{37494E54-8511-5C5C-AEE3-109A051C31AC}"/>
          </ac:picMkLst>
        </pc:picChg>
      </pc:sldChg>
      <pc:sldChg chg="addSp delSp modSp add mod modClrScheme delAnim modAnim modShow chgLayout">
        <pc:chgData name="Jinhong Brejnholt (JINB)" userId="b8219c71-9da7-4a12-aded-a071d88b9102" providerId="ADAL" clId="{9B9BC756-21A3-4C5E-A645-E7A1CF384771}" dt="2024-09-18T13:36:16.961" v="3095" actId="478"/>
        <pc:sldMkLst>
          <pc:docMk/>
          <pc:sldMk cId="1436171150" sldId="703"/>
        </pc:sldMkLst>
        <pc:spChg chg="add del mod ord">
          <ac:chgData name="Jinhong Brejnholt (JINB)" userId="b8219c71-9da7-4a12-aded-a071d88b9102" providerId="ADAL" clId="{9B9BC756-21A3-4C5E-A645-E7A1CF384771}" dt="2024-09-18T13:36:16.961" v="3095" actId="478"/>
          <ac:spMkLst>
            <pc:docMk/>
            <pc:sldMk cId="1436171150" sldId="703"/>
            <ac:spMk id="3" creationId="{DD75BBB8-0558-5AF3-1FBF-6A0EFB6FDFB2}"/>
          </ac:spMkLst>
        </pc:spChg>
        <pc:spChg chg="mod ord">
          <ac:chgData name="Jinhong Brejnholt (JINB)" userId="b8219c71-9da7-4a12-aded-a071d88b9102" providerId="ADAL" clId="{9B9BC756-21A3-4C5E-A645-E7A1CF384771}" dt="2024-09-18T13:33:32.628" v="3071" actId="700"/>
          <ac:spMkLst>
            <pc:docMk/>
            <pc:sldMk cId="1436171150" sldId="703"/>
            <ac:spMk id="2166" creationId="{00000000-0000-0000-0000-000000000000}"/>
          </ac:spMkLst>
        </pc:spChg>
        <pc:picChg chg="add del mod">
          <ac:chgData name="Jinhong Brejnholt (JINB)" userId="b8219c71-9da7-4a12-aded-a071d88b9102" providerId="ADAL" clId="{9B9BC756-21A3-4C5E-A645-E7A1CF384771}" dt="2024-09-15T15:45:26.587" v="2533" actId="21"/>
          <ac:picMkLst>
            <pc:docMk/>
            <pc:sldMk cId="1436171150" sldId="703"/>
            <ac:picMk id="2" creationId="{37BE2231-5CF6-1CD3-464A-FC94A90B4D77}"/>
          </ac:picMkLst>
        </pc:picChg>
      </pc:sldChg>
      <pc:sldChg chg="new del">
        <pc:chgData name="Jinhong Brejnholt (JINB)" userId="b8219c71-9da7-4a12-aded-a071d88b9102" providerId="ADAL" clId="{9B9BC756-21A3-4C5E-A645-E7A1CF384771}" dt="2024-09-18T13:20:16.061" v="3004" actId="47"/>
        <pc:sldMkLst>
          <pc:docMk/>
          <pc:sldMk cId="431663778" sldId="704"/>
        </pc:sldMkLst>
      </pc:sldChg>
      <pc:sldChg chg="addSp delSp modSp new del mod">
        <pc:chgData name="Jinhong Brejnholt (JINB)" userId="b8219c71-9da7-4a12-aded-a071d88b9102" providerId="ADAL" clId="{9B9BC756-21A3-4C5E-A645-E7A1CF384771}" dt="2024-09-18T13:10:42.901" v="2966" actId="47"/>
        <pc:sldMkLst>
          <pc:docMk/>
          <pc:sldMk cId="1688932258" sldId="704"/>
        </pc:sldMkLst>
        <pc:spChg chg="del">
          <ac:chgData name="Jinhong Brejnholt (JINB)" userId="b8219c71-9da7-4a12-aded-a071d88b9102" providerId="ADAL" clId="{9B9BC756-21A3-4C5E-A645-E7A1CF384771}" dt="2024-09-18T06:58:19.932" v="2939" actId="478"/>
          <ac:spMkLst>
            <pc:docMk/>
            <pc:sldMk cId="1688932258" sldId="704"/>
            <ac:spMk id="2" creationId="{63B27767-CFE7-7998-04AB-202496AC617C}"/>
          </ac:spMkLst>
        </pc:spChg>
        <pc:spChg chg="del">
          <ac:chgData name="Jinhong Brejnholt (JINB)" userId="b8219c71-9da7-4a12-aded-a071d88b9102" providerId="ADAL" clId="{9B9BC756-21A3-4C5E-A645-E7A1CF384771}" dt="2024-09-18T06:45:00.360" v="2820"/>
          <ac:spMkLst>
            <pc:docMk/>
            <pc:sldMk cId="1688932258" sldId="704"/>
            <ac:spMk id="7" creationId="{CE33940B-A100-D06C-3A5F-BC530A7CD86B}"/>
          </ac:spMkLst>
        </pc:spChg>
        <pc:spChg chg="add del mod">
          <ac:chgData name="Jinhong Brejnholt (JINB)" userId="b8219c71-9da7-4a12-aded-a071d88b9102" providerId="ADAL" clId="{9B9BC756-21A3-4C5E-A645-E7A1CF384771}" dt="2024-09-18T06:47:01.242" v="2829"/>
          <ac:spMkLst>
            <pc:docMk/>
            <pc:sldMk cId="1688932258" sldId="704"/>
            <ac:spMk id="8" creationId="{08F6E3A7-F9DC-E448-152E-48B6BD75493C}"/>
          </ac:spMkLst>
        </pc:spChg>
        <pc:spChg chg="add del mod">
          <ac:chgData name="Jinhong Brejnholt (JINB)" userId="b8219c71-9da7-4a12-aded-a071d88b9102" providerId="ADAL" clId="{9B9BC756-21A3-4C5E-A645-E7A1CF384771}" dt="2024-09-18T06:53:01.083" v="2871" actId="478"/>
          <ac:spMkLst>
            <pc:docMk/>
            <pc:sldMk cId="1688932258" sldId="704"/>
            <ac:spMk id="10" creationId="{52237FAF-0844-F90A-6675-57A0AA4E0939}"/>
          </ac:spMkLst>
        </pc:spChg>
        <pc:grpChg chg="add mod">
          <ac:chgData name="Jinhong Brejnholt (JINB)" userId="b8219c71-9da7-4a12-aded-a071d88b9102" providerId="ADAL" clId="{9B9BC756-21A3-4C5E-A645-E7A1CF384771}" dt="2024-09-18T06:59:12.010" v="2945" actId="1076"/>
          <ac:grpSpMkLst>
            <pc:docMk/>
            <pc:sldMk cId="1688932258" sldId="704"/>
            <ac:grpSpMk id="15" creationId="{B2D8EDBE-19AC-C922-3DA4-957CCF4CB304}"/>
          </ac:grpSpMkLst>
        </pc:grpChg>
        <pc:grpChg chg="add mod">
          <ac:chgData name="Jinhong Brejnholt (JINB)" userId="b8219c71-9da7-4a12-aded-a071d88b9102" providerId="ADAL" clId="{9B9BC756-21A3-4C5E-A645-E7A1CF384771}" dt="2024-09-18T06:59:12.010" v="2945" actId="1076"/>
          <ac:grpSpMkLst>
            <pc:docMk/>
            <pc:sldMk cId="1688932258" sldId="704"/>
            <ac:grpSpMk id="16" creationId="{73D8F3E4-B628-BF49-3806-891D4289BF16}"/>
          </ac:grpSpMkLst>
        </pc:grpChg>
        <pc:picChg chg="add mod">
          <ac:chgData name="Jinhong Brejnholt (JINB)" userId="b8219c71-9da7-4a12-aded-a071d88b9102" providerId="ADAL" clId="{9B9BC756-21A3-4C5E-A645-E7A1CF384771}" dt="2024-09-18T06:59:12.010" v="2945" actId="1076"/>
          <ac:picMkLst>
            <pc:docMk/>
            <pc:sldMk cId="1688932258" sldId="704"/>
            <ac:picMk id="9" creationId="{41801E46-DC81-EC49-5671-B69BB6EE8231}"/>
          </ac:picMkLst>
        </pc:picChg>
        <pc:picChg chg="add mod ord">
          <ac:chgData name="Jinhong Brejnholt (JINB)" userId="b8219c71-9da7-4a12-aded-a071d88b9102" providerId="ADAL" clId="{9B9BC756-21A3-4C5E-A645-E7A1CF384771}" dt="2024-09-18T06:59:12.010" v="2945" actId="1076"/>
          <ac:picMkLst>
            <pc:docMk/>
            <pc:sldMk cId="1688932258" sldId="704"/>
            <ac:picMk id="12" creationId="{24522D23-B644-375B-49D8-94DBAD92A481}"/>
          </ac:picMkLst>
        </pc:picChg>
        <pc:picChg chg="add mod modCrop">
          <ac:chgData name="Jinhong Brejnholt (JINB)" userId="b8219c71-9da7-4a12-aded-a071d88b9102" providerId="ADAL" clId="{9B9BC756-21A3-4C5E-A645-E7A1CF384771}" dt="2024-09-18T06:59:12.010" v="2945" actId="1076"/>
          <ac:picMkLst>
            <pc:docMk/>
            <pc:sldMk cId="1688932258" sldId="704"/>
            <ac:picMk id="14" creationId="{61718D00-595C-4A72-0026-D7BFD43C41BB}"/>
          </ac:picMkLst>
        </pc:picChg>
        <pc:picChg chg="add del mod">
          <ac:chgData name="Jinhong Brejnholt (JINB)" userId="b8219c71-9da7-4a12-aded-a071d88b9102" providerId="ADAL" clId="{9B9BC756-21A3-4C5E-A645-E7A1CF384771}" dt="2024-09-18T06:46:07.511" v="2825" actId="478"/>
          <ac:picMkLst>
            <pc:docMk/>
            <pc:sldMk cId="1688932258" sldId="704"/>
            <ac:picMk id="2050" creationId="{2CDC0CDA-3659-4985-145C-B45BEB2CF6F5}"/>
          </ac:picMkLst>
        </pc:picChg>
        <pc:picChg chg="add mod">
          <ac:chgData name="Jinhong Brejnholt (JINB)" userId="b8219c71-9da7-4a12-aded-a071d88b9102" providerId="ADAL" clId="{9B9BC756-21A3-4C5E-A645-E7A1CF384771}" dt="2024-09-18T06:47:04.069" v="2830" actId="1076"/>
          <ac:picMkLst>
            <pc:docMk/>
            <pc:sldMk cId="1688932258" sldId="704"/>
            <ac:picMk id="2052" creationId="{5A84C38C-B63F-9065-665F-892982627D55}"/>
          </ac:picMkLst>
        </pc:picChg>
        <pc:picChg chg="add mod">
          <ac:chgData name="Jinhong Brejnholt (JINB)" userId="b8219c71-9da7-4a12-aded-a071d88b9102" providerId="ADAL" clId="{9B9BC756-21A3-4C5E-A645-E7A1CF384771}" dt="2024-09-18T06:47:08.674" v="2831" actId="14100"/>
          <ac:picMkLst>
            <pc:docMk/>
            <pc:sldMk cId="1688932258" sldId="704"/>
            <ac:picMk id="2054" creationId="{A13F82C0-87C8-2CB6-E95D-E907B1397FEE}"/>
          </ac:picMkLst>
        </pc:picChg>
        <pc:picChg chg="add mod">
          <ac:chgData name="Jinhong Brejnholt (JINB)" userId="b8219c71-9da7-4a12-aded-a071d88b9102" providerId="ADAL" clId="{9B9BC756-21A3-4C5E-A645-E7A1CF384771}" dt="2024-09-18T06:48:03.198" v="2834" actId="1076"/>
          <ac:picMkLst>
            <pc:docMk/>
            <pc:sldMk cId="1688932258" sldId="704"/>
            <ac:picMk id="2056" creationId="{362D7C92-7ED8-F90D-4BC5-1A29DCF9C302}"/>
          </ac:picMkLst>
        </pc:picChg>
        <pc:picChg chg="add mod">
          <ac:chgData name="Jinhong Brejnholt (JINB)" userId="b8219c71-9da7-4a12-aded-a071d88b9102" providerId="ADAL" clId="{9B9BC756-21A3-4C5E-A645-E7A1CF384771}" dt="2024-09-18T06:48:44.358" v="2837" actId="1076"/>
          <ac:picMkLst>
            <pc:docMk/>
            <pc:sldMk cId="1688932258" sldId="704"/>
            <ac:picMk id="2058" creationId="{CF1B127D-4030-5346-0D7D-85483F780E1F}"/>
          </ac:picMkLst>
        </pc:picChg>
        <pc:picChg chg="add mod">
          <ac:chgData name="Jinhong Brejnholt (JINB)" userId="b8219c71-9da7-4a12-aded-a071d88b9102" providerId="ADAL" clId="{9B9BC756-21A3-4C5E-A645-E7A1CF384771}" dt="2024-09-18T06:49:18.350" v="2840" actId="1076"/>
          <ac:picMkLst>
            <pc:docMk/>
            <pc:sldMk cId="1688932258" sldId="704"/>
            <ac:picMk id="2060" creationId="{5F2F5FFB-D1BE-59B3-C005-F9B954C16ACB}"/>
          </ac:picMkLst>
        </pc:picChg>
        <pc:picChg chg="add mod">
          <ac:chgData name="Jinhong Brejnholt (JINB)" userId="b8219c71-9da7-4a12-aded-a071d88b9102" providerId="ADAL" clId="{9B9BC756-21A3-4C5E-A645-E7A1CF384771}" dt="2024-09-18T07:36:13.494" v="2965" actId="1076"/>
          <ac:picMkLst>
            <pc:docMk/>
            <pc:sldMk cId="1688932258" sldId="704"/>
            <ac:picMk id="2062" creationId="{85AC217A-0C12-B3AB-08CA-0DFE9FC207E9}"/>
          </ac:picMkLst>
        </pc:picChg>
      </pc:sldChg>
      <pc:sldChg chg="addSp modSp add mod">
        <pc:chgData name="Jinhong Brejnholt (JINB)" userId="b8219c71-9da7-4a12-aded-a071d88b9102" providerId="ADAL" clId="{9B9BC756-21A3-4C5E-A645-E7A1CF384771}" dt="2024-09-18T13:40:51.101" v="3122" actId="207"/>
        <pc:sldMkLst>
          <pc:docMk/>
          <pc:sldMk cId="2726613210" sldId="704"/>
        </pc:sldMkLst>
        <pc:spChg chg="add mod">
          <ac:chgData name="Jinhong Brejnholt (JINB)" userId="b8219c71-9da7-4a12-aded-a071d88b9102" providerId="ADAL" clId="{9B9BC756-21A3-4C5E-A645-E7A1CF384771}" dt="2024-09-18T13:40:51.101" v="3122" actId="207"/>
          <ac:spMkLst>
            <pc:docMk/>
            <pc:sldMk cId="2726613210" sldId="704"/>
            <ac:spMk id="3" creationId="{CD7CE6E9-224A-0A9A-216B-F6FE719112C3}"/>
          </ac:spMkLst>
        </pc:spChg>
        <pc:picChg chg="add mod">
          <ac:chgData name="Jinhong Brejnholt (JINB)" userId="b8219c71-9da7-4a12-aded-a071d88b9102" providerId="ADAL" clId="{9B9BC756-21A3-4C5E-A645-E7A1CF384771}" dt="2024-09-18T13:40:44.998" v="3121"/>
          <ac:picMkLst>
            <pc:docMk/>
            <pc:sldMk cId="2726613210" sldId="704"/>
            <ac:picMk id="5" creationId="{C7C74E7B-2FFB-E01F-0FC2-1BFBB800289C}"/>
          </ac:picMkLst>
        </pc:picChg>
      </pc:sldChg>
      <pc:sldMasterChg chg="delSldLayout">
        <pc:chgData name="Jinhong Brejnholt (JINB)" userId="b8219c71-9da7-4a12-aded-a071d88b9102" providerId="ADAL" clId="{9B9BC756-21A3-4C5E-A645-E7A1CF384771}" dt="2024-09-10T19:36:00.994" v="126" actId="47"/>
        <pc:sldMasterMkLst>
          <pc:docMk/>
          <pc:sldMasterMk cId="1411206395" sldId="2147483648"/>
        </pc:sldMasterMkLst>
        <pc:sldLayoutChg chg="del">
          <pc:chgData name="Jinhong Brejnholt (JINB)" userId="b8219c71-9da7-4a12-aded-a071d88b9102" providerId="ADAL" clId="{9B9BC756-21A3-4C5E-A645-E7A1CF384771}" dt="2024-09-10T19:36:00.994" v="126" actId="47"/>
          <pc:sldLayoutMkLst>
            <pc:docMk/>
            <pc:sldMasterMk cId="1411206395" sldId="2147483648"/>
            <pc:sldLayoutMk cId="992537529" sldId="214748373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725B0-A3D6-FE4F-BDBE-20C8213B3824}" type="datetimeFigureOut">
              <a:rPr lang="en-GB" smtClean="0"/>
              <a:t>11/09/2025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DFD19-939D-2940-A9E4-3CDB4A646B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564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41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Saxo Bank is a Danish investment bank specializing in online trading and investment. It was founded as a brokerage firm in 1992, under the name Midas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Fondsmæglerselskab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by Lars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Seier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Christensen, Kim Fournais, and Marc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Hauschildt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 The name was changed to Saxo when the company obtained a banking license in 2001.</a:t>
            </a:r>
            <a:endParaRPr lang="en-GB" b="1" i="1" dirty="0">
              <a:solidFill>
                <a:srgbClr val="495057"/>
              </a:solidFill>
              <a:effectLst/>
              <a:latin typeface="Roboto" panose="02000000000000000000" pitchFamily="2" charset="0"/>
            </a:endParaRPr>
          </a:p>
          <a:p>
            <a:endParaRPr lang="en-GB" b="1" i="1" dirty="0">
              <a:solidFill>
                <a:srgbClr val="495057"/>
              </a:solidFill>
              <a:effectLst/>
              <a:latin typeface="Roboto" panose="02000000000000000000" pitchFamily="2" charset="0"/>
            </a:endParaRPr>
          </a:p>
          <a:p>
            <a:r>
              <a:rPr lang="en-GB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Saxo Bank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A/S is a fully licensed and regulated Danish bank with an online trading platform that empowers you to invest across global financial markets.</a:t>
            </a:r>
            <a:endParaRPr lang="en-DK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A96AA-DC2A-4440-899E-0B91115E7C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531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Marks and Spencer plc is a major British multinational retailer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Allianz SE is a German multinational financial services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941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072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will be hacked. Your data might be stolen. Your systems might go dark.</a:t>
            </a:r>
            <a:br>
              <a:rPr lang="en-GB" dirty="0"/>
            </a:br>
            <a:r>
              <a:rPr lang="en-GB" dirty="0"/>
              <a:t>But if you’ve designed for resilience, you’ll recover faster, protect your customers, and emerge stronger.</a:t>
            </a:r>
            <a:br>
              <a:rPr lang="en-GB" dirty="0"/>
            </a:br>
            <a:r>
              <a:rPr lang="en-GB" dirty="0"/>
              <a:t>Build to recover — not just to prevent.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FCF02-026D-3847-8390-C75764C1156F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28572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E9DBE-487B-4D07-094B-55C8AA799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B102E8-9666-09C5-1931-255EF402B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A144B6-A41A-448D-95CF-8D3397C71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will be hacked. Your data might be stolen. Your systems might go dark.</a:t>
            </a:r>
            <a:br>
              <a:rPr lang="en-GB" dirty="0"/>
            </a:br>
            <a:r>
              <a:rPr lang="en-GB" dirty="0"/>
              <a:t>But if you’ve designed for resilience, you’ll recover faster, protect your customers, and emerge stronger.</a:t>
            </a:r>
            <a:br>
              <a:rPr lang="en-GB" dirty="0"/>
            </a:br>
            <a:r>
              <a:rPr lang="en-GB" dirty="0"/>
              <a:t>Build to recover — not just to prevent.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84A05-A140-5CA9-F8EB-D5ADF3B341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FCF02-026D-3847-8390-C75764C1156F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271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117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C83CA650-E636-42A7-B9EA-3D7992B75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77653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A56AEC-4C97-09BB-E757-FAC7FA1382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DC3764-97C2-CC64-98F3-D5E15CDF1F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D4E11A0-B2D4-AEB0-4154-724A9B4BEB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16123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1F530F-A8A6-0919-4098-86B74AB41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EDE3DE-1BE0-F325-CA38-4450FD287EAD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rgbClr val="000000">
                  <a:alpha val="45000"/>
                </a:srgb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BBFE8A-DECC-59A0-47A7-DB91EF3BBC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28D7789-D997-6C7F-0B2C-F5CED33C5F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377491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473FD-10BE-7997-8C0C-3C493F0C5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04193A-B70A-DB7E-C0B9-BF4A2618A3F5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8265"/>
                </a:scheme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87E8655-71F7-B25F-C9B6-DD49154B4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092290-EAB7-0F65-B81E-8AC14173B7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397559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16965E-637E-A198-6AE8-FB2393D060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215A45-799F-9B22-CC23-7322A23F46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2A31617-9311-9170-16AC-C3EDBE45AF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D36896-300D-2087-F9F5-930FECE0F6C3}"/>
              </a:ext>
            </a:extLst>
          </p:cNvPr>
          <p:cNvSpPr txBox="1"/>
          <p:nvPr userDrawn="1"/>
        </p:nvSpPr>
        <p:spPr>
          <a:xfrm>
            <a:off x="16413480" y="50063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9088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EE3F21-D4C8-8F20-C9EF-D3B2558761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317C799-E6E4-38D0-E431-E5184218D2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FC8619C-F5DA-709A-8208-56EC8B8EEC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Click to edit Subheading</a:t>
            </a:r>
          </a:p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5267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C00387-705A-0B41-348D-14D5086E10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B87F1D-C519-877E-5422-C5B35AE95B05}"/>
              </a:ext>
            </a:extLst>
          </p:cNvPr>
          <p:cNvSpPr txBox="1"/>
          <p:nvPr userDrawn="1"/>
        </p:nvSpPr>
        <p:spPr>
          <a:xfrm>
            <a:off x="-1138335" y="266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F74CBA-FBB9-B761-F661-7E3F406F0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25F8AF4-F0C0-6787-8D77-DEB3CACF1E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5087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Breaker / Front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4102721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Breaker / Front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69197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Breaker / Front P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AD8B0276-533F-4C3F-F9C3-9277950252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CDACEE-C352-66BD-F80F-BF9BBBAB7E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A4B4831-67E4-BA5A-8C88-FA83231C56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1092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Breaker / Front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055BCD-41E8-051A-258A-714FBDFFF4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8F8D05-5320-88D8-A9C0-54EDDE333F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93310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F91A297D-45E8-F429-C8BC-B011BFA0C1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068295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8197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825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517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&amp; Copy - 1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Date Placeholder 11">
            <a:extLst>
              <a:ext uri="{FF2B5EF4-FFF2-40B4-BE49-F238E27FC236}">
                <a16:creationId xmlns:a16="http://schemas.microsoft.com/office/drawing/2014/main" id="{F6936AD2-F170-CD13-950D-0BF57ECB7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4F97899-6CE9-4A41-8427-59F12F327B85}" type="datetime4">
              <a:rPr lang="en-GB" noProof="0" smtClean="0"/>
              <a:t>14 September 2025</a:t>
            </a:fld>
            <a:endParaRPr lang="en-GB" noProof="0"/>
          </a:p>
        </p:txBody>
      </p:sp>
      <p:sp>
        <p:nvSpPr>
          <p:cNvPr id="34" name="Title 4">
            <a:extLst>
              <a:ext uri="{FF2B5EF4-FFF2-40B4-BE49-F238E27FC236}">
                <a16:creationId xmlns:a16="http://schemas.microsoft.com/office/drawing/2014/main" id="{35FFF668-8ADE-93E1-8482-7DFB110B2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99F30D2-B449-796D-435D-62111839A3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D6D722B-83BD-89CC-69A2-0C0DAD5B8B9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800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&amp; Copy + 2 col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3DF188EA-C624-D86B-6F83-7D708FD93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66438AB4-2000-5C4D-9A8D-D3A0D3D0104C}" type="datetime4">
              <a:rPr lang="en-GB" noProof="0" smtClean="0"/>
              <a:t>14 September 2025</a:t>
            </a:fld>
            <a:endParaRPr lang="en-GB" noProof="0"/>
          </a:p>
        </p:txBody>
      </p:sp>
      <p:sp>
        <p:nvSpPr>
          <p:cNvPr id="23" name="Title 4">
            <a:extLst>
              <a:ext uri="{FF2B5EF4-FFF2-40B4-BE49-F238E27FC236}">
                <a16:creationId xmlns:a16="http://schemas.microsoft.com/office/drawing/2014/main" id="{01AD75D0-AC8D-E35B-63B8-78F9DEA2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96661DE-D108-BFCA-067F-23218B1E7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9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5F76BD5-4267-1F86-074F-C4EEA4C34A3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2484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&amp; Copy + Graphs / Media 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9EFE2B0-0FC5-C281-6697-0A4299B432D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59263" y="1558519"/>
            <a:ext cx="6451600" cy="4487567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GB" noProof="0"/>
              <a:t>Content</a:t>
            </a:r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06301D4-161A-F81B-C6BF-1220C239B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393A93D-EE70-014D-82A1-A6D0917528FF}" type="datetime4">
              <a:rPr lang="en-GB" noProof="0" smtClean="0"/>
              <a:t>14 September 2025</a:t>
            </a:fld>
            <a:endParaRPr lang="en-GB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AFE31AF-12EC-6495-7D4E-514D44E3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F706C3-3348-D72B-0880-4C44A8D4A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0D1EBF2-F71A-F226-527B-732FF38B02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558519"/>
            <a:ext cx="3632200" cy="44875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17495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&amp; Copy + Graphs / Media_minus 5th el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11 September 2025</a:t>
            </a:fld>
            <a:endParaRPr lang="en-GB" noProof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4128168-8A0B-A6F5-C6D2-4D2A0B59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4B747D3-2027-2528-A524-D0FF2D29793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166871"/>
            <a:ext cx="10244139" cy="4879917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E7E097-BDD4-EC97-718F-0B1CBF04824F}"/>
              </a:ext>
            </a:extLst>
          </p:cNvPr>
          <p:cNvSpPr txBox="1"/>
          <p:nvPr userDrawn="1"/>
        </p:nvSpPr>
        <p:spPr>
          <a:xfrm>
            <a:off x="11167872" y="61935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684856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3" b="1"/>
          <a:stretch/>
        </p:blipFill>
        <p:spPr>
          <a:xfrm>
            <a:off x="6096000" y="-249384"/>
            <a:ext cx="6156960" cy="715044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6CC08055-A82F-B4E1-E765-539B7CB60B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D08069-E499-EEE9-A9EF-761884737528}"/>
              </a:ext>
            </a:extLst>
          </p:cNvPr>
          <p:cNvSpPr txBox="1"/>
          <p:nvPr userDrawn="1"/>
        </p:nvSpPr>
        <p:spPr>
          <a:xfrm>
            <a:off x="2480441" y="303749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B2D96B27-7C24-42EE-302B-1B572E0CF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E538AEC-71F7-C341-8236-CE5326EB2DC9}" type="datetime4">
              <a:rPr lang="en-GB" noProof="0" smtClean="0"/>
              <a:t>14 September 2025</a:t>
            </a:fld>
            <a:endParaRPr lang="en-GB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3706E-B13E-002D-1283-BED4906DC623}"/>
              </a:ext>
            </a:extLst>
          </p:cNvPr>
          <p:cNvSpPr txBox="1"/>
          <p:nvPr userDrawn="1"/>
        </p:nvSpPr>
        <p:spPr>
          <a:xfrm>
            <a:off x="12760036" y="17872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2C00EF25-C478-7392-CC96-415A9CF47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6EB5A11-50C0-17B3-27A9-694E704111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552683A-EC8E-5E4D-FC4A-A1D0D59124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47855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414" r="-2727" b="-1414"/>
          <a:stretch/>
        </p:blipFill>
        <p:spPr>
          <a:xfrm>
            <a:off x="6096000" y="-110837"/>
            <a:ext cx="6324922" cy="712246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008CB116-8D9C-C339-840B-7F12ACD33FC7}"/>
              </a:ext>
            </a:extLst>
          </p:cNvPr>
          <p:cNvSpPr/>
          <p:nvPr userDrawn="1"/>
        </p:nvSpPr>
        <p:spPr>
          <a:xfrm>
            <a:off x="9763676" y="3521574"/>
            <a:ext cx="2496337" cy="342710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F4E2A9B9-7059-BE16-C967-1F27AEA4A0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8CB61BFB-F5F1-F2BD-AE09-FAAFE9E92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CC7D7D24-BCED-9947-9567-DCED089AD123}" type="datetime4">
              <a:rPr lang="en-GB" noProof="0" smtClean="0"/>
              <a:t>14 September 2025</a:t>
            </a:fld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120B4AAD-8912-5FBE-32D6-47514A3F9F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A8BECB-5709-794E-2C62-66D568A173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FA118BE-BA29-013E-7AD4-20184E5A8B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31039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A6B599-6088-2495-1F8E-A0182C87A7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15" r="1113" b="804"/>
          <a:stretch/>
        </p:blipFill>
        <p:spPr>
          <a:xfrm>
            <a:off x="6096000" y="-152462"/>
            <a:ext cx="6148715" cy="706588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3E6E3CBD-9E53-AD7F-1539-710D621DD59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3940C55A-CA42-151B-E9CC-C1FC06E7A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87B0780-DBC6-0440-878A-875C90FF6924}" type="datetime4">
              <a:rPr lang="en-GB" noProof="0" smtClean="0"/>
              <a:t>14 September 2025</a:t>
            </a:fld>
            <a:endParaRPr lang="en-GB" noProof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9A31E-2E57-698F-D323-4D323C644DA5}"/>
              </a:ext>
            </a:extLst>
          </p:cNvPr>
          <p:cNvSpPr txBox="1"/>
          <p:nvPr userDrawn="1"/>
        </p:nvSpPr>
        <p:spPr>
          <a:xfrm>
            <a:off x="12760036" y="42810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4F04D502-4BCA-C42A-8B1E-093633E2A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51EDACE-89E2-0D65-FBED-DD1C815033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2B86F21-BEC1-BA29-D04A-F7E6D531BE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003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E89DB29-AE77-6752-D705-39D36FCEB8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51997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19CC5424-EB6E-FE53-C420-805CC62B32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81682F-9B7E-EC60-08B1-746B88661F7E}"/>
              </a:ext>
            </a:extLst>
          </p:cNvPr>
          <p:cNvSpPr txBox="1"/>
          <p:nvPr userDrawn="1"/>
        </p:nvSpPr>
        <p:spPr>
          <a:xfrm>
            <a:off x="2049517" y="326871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483C3273-8611-1684-1761-B80A4531D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F8C5858-1F55-A640-93D9-4BF8016EC0EC}" type="datetime4">
              <a:rPr lang="en-GB" noProof="0" smtClean="0"/>
              <a:t>14 September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DF1DD98-6F9E-6A8E-E5D3-FD806CE0F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469903D-7757-4AF6-5B13-2082B42B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0305691-551D-6E91-1E67-871E78DB4E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122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BB3B400-1034-63D1-E51E-72393CCCB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FD0777F-C3F2-114B-9A9A-4F26435FC538}" type="datetime4">
              <a:rPr lang="en-GB" noProof="0" smtClean="0"/>
              <a:t>14 September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1007F4D2-7A9F-A3A0-59EC-FA1F40AD5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C01068-F592-FF97-7599-4766C05DF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43282A1-61D1-173F-5518-980BB47A8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42808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DE3501-A8A7-5182-55F9-F725799DB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t="63" r="867" b="92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DBE823E-7761-C504-F620-A9B8D5925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2DC962B7-1BCF-2845-A6AC-DA4273ED3D85}" type="datetime4">
              <a:rPr lang="en-GB" noProof="0" smtClean="0"/>
              <a:t>14 September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42AC73E-231F-70BC-7171-383552084E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4430525-007C-1EED-3AAE-54C0BBE86E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C957563-D943-4463-18D7-35C732352E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64804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A62185F-E343-FDA4-7FCB-22560D0B8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-2627" r="-3924" b="-2020"/>
          <a:stretch/>
        </p:blipFill>
        <p:spPr>
          <a:xfrm>
            <a:off x="6096000" y="-235529"/>
            <a:ext cx="6394742" cy="724845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10049762" y="3635941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C4CE9EEE-2ED6-7A1D-4D53-D1AE691C9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2AAEDFE-17CA-5040-B10B-CECD46AFFD2B}" type="datetime4">
              <a:rPr lang="en-GB" noProof="0" smtClean="0"/>
              <a:t>14 September 2025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16AE0-B0B9-E645-A0EC-F9618E32C03F}"/>
              </a:ext>
            </a:extLst>
          </p:cNvPr>
          <p:cNvSpPr txBox="1"/>
          <p:nvPr userDrawn="1"/>
        </p:nvSpPr>
        <p:spPr>
          <a:xfrm>
            <a:off x="9490364" y="76338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1DE78F9B-696E-E624-610B-ABEA9A7BA2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F43EBEC-A711-F9BA-A39D-6790D09B70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2A0458-E57D-3B04-6F91-DBBD4F13623E}"/>
              </a:ext>
            </a:extLst>
          </p:cNvPr>
          <p:cNvSpPr txBox="1"/>
          <p:nvPr userDrawn="1"/>
        </p:nvSpPr>
        <p:spPr>
          <a:xfrm>
            <a:off x="1674421" y="16506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9614763-DAF3-5E0E-689C-E9BB8FC59A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7251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AC4F561-B1D3-FB3C-18EE-4771B076B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980" r="1041" b="980"/>
          <a:stretch/>
        </p:blipFill>
        <p:spPr>
          <a:xfrm>
            <a:off x="6096000" y="1"/>
            <a:ext cx="6095999" cy="685799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7996087-BF99-F53A-0697-2F19D09BB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BFD8D9D9-6F04-534D-A84C-8D9ACA749268}" type="datetime4">
              <a:rPr lang="en-GB" noProof="0" smtClean="0"/>
              <a:t>14 September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DB40456A-8140-8B38-2748-1199213E6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C8512A2-852F-AC5A-FC4F-5171D27D2F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48DB44D-FF1F-13FB-E14F-FED5B336B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80639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5A1008-241E-E3F3-DF93-CB2530D705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1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610539 h 6858000"/>
              <a:gd name="connsiteX3" fmla="*/ 3889970 w 6096000"/>
              <a:gd name="connsiteY3" fmla="*/ 6857999 h 6858000"/>
              <a:gd name="connsiteX4" fmla="*/ 6096000 w 6096000"/>
              <a:gd name="connsiteY4" fmla="*/ 6857999 h 6858000"/>
              <a:gd name="connsiteX5" fmla="*/ 6096000 w 6096000"/>
              <a:gd name="connsiteY5" fmla="*/ 6858000 h 6858000"/>
              <a:gd name="connsiteX6" fmla="*/ 0 w 60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610539"/>
                </a:lnTo>
                <a:lnTo>
                  <a:pt x="3889970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9B4B607E-4E32-27E5-1E07-7597598BF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123469A-E889-CE42-ABA8-53D74D33CC3B}" type="datetime4">
              <a:rPr lang="en-GB" noProof="0" smtClean="0"/>
              <a:t>14 September 2025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779EDED4-4124-A2A6-04F2-E26A670F68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ECF8C0C-87B6-EDE2-A8EE-72455B49B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33" name="Logo">
            <a:extLst>
              <a:ext uri="{FF2B5EF4-FFF2-40B4-BE49-F238E27FC236}">
                <a16:creationId xmlns:a16="http://schemas.microsoft.com/office/drawing/2014/main" id="{ACD95A71-7D53-122F-122F-8A423F9DC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1375FB-BC91-966D-4274-5867288C44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00994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462F3-6FCD-1052-8782-A5B80173D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F400E787-BE64-193E-E367-7A325B9AC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E039403-9206-3944-8472-4EA4DE5F979E}" type="datetime4">
              <a:rPr lang="en-GB" noProof="0" smtClean="0"/>
              <a:t>14 September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427D315-0908-8BBE-BAE1-8D46D6E34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965F00B-0BF8-3EC2-80C0-038DA6FF4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09A65B8D-C094-16BB-7880-357BF4B4F5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30927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D7DDC6-7159-7111-0519-FBD583CBA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5DA59480-7C97-768A-AEB4-ACE6E3893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C1B45C7-2E5F-4846-88F7-3E73042756F6}" type="datetime4">
              <a:rPr lang="en-GB" noProof="0" smtClean="0"/>
              <a:t>14 September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720C5A-8862-8FB2-8E93-484A34E8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C2C1B9-B3E4-EEE6-6290-B59C16FD7F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3D9ADC85-2360-253C-834C-16E60FD1D9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8788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FA2E1-813D-8507-3173-09FF32C236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7039C50C-64E1-4939-2898-B691764B4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D483A78-E6C4-094C-A171-04175545D6D5}" type="datetime4">
              <a:rPr lang="en-GB" noProof="0" smtClean="0"/>
              <a:t>14 September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F8716-A776-13BA-4A32-7EB0E857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5649C1F-2B72-376E-A240-6737C9C1E4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D2A2BB38-DFE2-B979-B263-2B887EBFAE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3418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758E0-5FEE-A16A-803A-CDE8602D9A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CEB2B9D-9972-4B44-4CF1-C920A2365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F5FFDA7-92CB-B64F-8D96-7797A291682B}" type="datetime4">
              <a:rPr lang="en-GB" noProof="0" smtClean="0"/>
              <a:t>14 September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E40A9F-F8DA-5E36-22B3-87F1FFBC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7A38D6-0B49-AFE8-91AF-9D49E828C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13898B0-B02D-A76F-86DA-48EA8D5564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3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04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94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9AC08-880C-2817-924A-EA15CFE622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2CEC7C09-EA3B-3D9B-C8D4-8F4C8E153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1FB6CC1-4842-2746-8FAB-97E46A945964}" type="datetime4">
              <a:rPr lang="en-GB" noProof="0" smtClean="0"/>
              <a:t>14 September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4F9D1DA-FB23-272A-275B-E44ACAE3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9E2CD6E-86DE-5CB9-0663-319F95563D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C7D0EEC0-F21B-29E5-0810-20EBD82D62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35308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8A533-6D5B-125C-25D8-BC7822228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F2AE4C7C-8222-E6D7-ED27-E08CE10C3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7AA2E06-2FC3-C34B-BC3D-64DBA3D65C8B}" type="datetime4">
              <a:rPr lang="en-GB" noProof="0" smtClean="0"/>
              <a:t>14 September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F88EAFA-64DC-A73A-E5EA-0DA9CD45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2D2A80D-D847-CCE2-7B0B-B83B6FD093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14442104-B90C-535D-7FD0-FD023CF619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4116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AFBAD-EF0D-36C4-AB73-8C9E303D1E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CEFD2F53-EF75-142C-FD21-C956D5387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6FBBA61-35B6-3A47-8138-56FF4998183D}" type="datetime4">
              <a:rPr lang="en-GB" noProof="0" smtClean="0"/>
              <a:t>14 September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F92DC6F-1E09-109F-25A0-F08DCFDC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8F928AD-7D90-BE39-0DCB-D7BECAE34A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0E903-E594-9F46-CC3B-3DE4F588EA85}"/>
              </a:ext>
            </a:extLst>
          </p:cNvPr>
          <p:cNvSpPr txBox="1"/>
          <p:nvPr userDrawn="1"/>
        </p:nvSpPr>
        <p:spPr>
          <a:xfrm>
            <a:off x="11423904" y="63398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3530ECC-7F7E-1243-6901-0C7B8A0C62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55809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FA764-6FED-AB43-D40D-6F63C1E87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89118793-E6BF-92CD-8916-E7643CDF4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467BA38A-E57A-2B45-90EA-C6B0023EBE10}" type="datetime4">
              <a:rPr lang="en-GB" noProof="0" smtClean="0"/>
              <a:t>14 September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799DCACF-64EA-C7B9-E7E9-25C54C63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3FB8B8D-9E79-5EA2-6917-82D52BE26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8BAD85C4-5D5D-C20A-0F6E-67F79BF44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64297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1529BFD6-D5DB-567E-0E89-8C4C404444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04258" y="1558518"/>
            <a:ext cx="5004000" cy="4487565"/>
          </a:xfr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14 September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3546B98-CE99-BC6A-D2A8-8204B5F2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5BCFDC6-4679-0A89-E5D5-63971FF0BA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91599DAE-D742-9E6A-0375-2B2AE48A69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52568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6_Ou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5177641"/>
            <a:ext cx="5629274" cy="316607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1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8D6E4A-72D7-1353-8AAB-D03765ED4939}"/>
              </a:ext>
            </a:extLst>
          </p:cNvPr>
          <p:cNvSpPr txBox="1"/>
          <p:nvPr userDrawn="1"/>
        </p:nvSpPr>
        <p:spPr>
          <a:xfrm>
            <a:off x="8091488" y="1619524"/>
            <a:ext cx="3651250" cy="18565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Guides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view guides, click the View tab and set tick mark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Guides.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Colors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can change the colors by clicking on font colors. There are seven predefined theme colors.  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It’s not allowed to use the standard colors.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Header and Footer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Header and Footer. Click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tab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and under the “Text” section click on Header and Footer.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1619524"/>
            <a:ext cx="3463925" cy="4774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Fonts used in the template</a:t>
            </a: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body text is </a:t>
            </a:r>
            <a:r>
              <a:rPr lang="en-GB" sz="1100" b="0" kern="1200" cap="none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Inter 18 pt.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Bullet points. Use the increase/decrease </a:t>
            </a:r>
            <a:b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to jump through levels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 press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bullet point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Two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second level bullet point in 18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Three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16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Four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14 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Five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12 pt.</a:t>
            </a:r>
          </a:p>
          <a:p>
            <a:pPr marL="4763" indent="-4763"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4763" indent="-4763">
              <a:spcAft>
                <a:spcPts val="300"/>
              </a:spcAft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This can only be done in a predefined text or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content placeholder.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defRPr/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646EE-ACAF-1004-AD90-EA4358A0F2E7}"/>
              </a:ext>
            </a:extLst>
          </p:cNvPr>
          <p:cNvSpPr txBox="1"/>
          <p:nvPr userDrawn="1"/>
        </p:nvSpPr>
        <p:spPr>
          <a:xfrm>
            <a:off x="4259263" y="1619524"/>
            <a:ext cx="3651250" cy="3529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Use layouts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Home tab.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New Slide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insert new slide.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Choose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Layout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an appropriate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 from the "drop down" menu. 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Insert picture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 placeholder, click on the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icon and choose Insert.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Change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Crop to change size or focus of the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hold the SHIFT-key down while dragging the corners of the picture.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insert a new one, the picture may lie in front of the text or graphic, then select the picture, right-click and choose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back.</a:t>
            </a:r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DA954-6B81-333B-CD05-561176DE0A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787" y="1708977"/>
            <a:ext cx="413682" cy="736554"/>
          </a:xfrm>
          <a:prstGeom prst="rect">
            <a:avLst/>
          </a:prstGeom>
        </p:spPr>
      </p:pic>
      <p:pic>
        <p:nvPicPr>
          <p:cNvPr id="7" name="Billede 15">
            <a:extLst>
              <a:ext uri="{FF2B5EF4-FFF2-40B4-BE49-F238E27FC236}">
                <a16:creationId xmlns:a16="http://schemas.microsoft.com/office/drawing/2014/main" id="{33D8C1AB-69EE-4A46-DA82-DB5710BC2B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8797" y="2445531"/>
            <a:ext cx="742643" cy="24056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DE5D106-A58A-DDCA-1706-F2E4B2DF9175}"/>
              </a:ext>
            </a:extLst>
          </p:cNvPr>
          <p:cNvGrpSpPr/>
          <p:nvPr userDrawn="1"/>
        </p:nvGrpSpPr>
        <p:grpSpPr>
          <a:xfrm>
            <a:off x="8091488" y="3422665"/>
            <a:ext cx="1562894" cy="584159"/>
            <a:chOff x="4643438" y="3657039"/>
            <a:chExt cx="1562894" cy="5841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8BF1E3-FDD5-78A9-777D-3C38E1993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3438" y="3732736"/>
              <a:ext cx="1562894" cy="470463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400FD85-91E9-D1F1-CD3D-298ED4CC803B}"/>
                </a:ext>
              </a:extLst>
            </p:cNvPr>
            <p:cNvGrpSpPr/>
            <p:nvPr/>
          </p:nvGrpSpPr>
          <p:grpSpPr>
            <a:xfrm>
              <a:off x="4946767" y="3657039"/>
              <a:ext cx="956235" cy="584159"/>
              <a:chOff x="4946767" y="3570664"/>
              <a:chExt cx="956235" cy="838436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CB1DF58-CA1A-89E3-535C-F92EEB0493A9}"/>
                  </a:ext>
                </a:extLst>
              </p:cNvPr>
              <p:cNvCxnSpPr/>
              <p:nvPr/>
            </p:nvCxnSpPr>
            <p:spPr>
              <a:xfrm flipV="1">
                <a:off x="4946767" y="3570664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4840CD3-8C39-9890-0278-25430839B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6767" y="3581178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Billede 27">
            <a:extLst>
              <a:ext uri="{FF2B5EF4-FFF2-40B4-BE49-F238E27FC236}">
                <a16:creationId xmlns:a16="http://schemas.microsoft.com/office/drawing/2014/main" id="{D3A21A2B-F394-27AB-3ED7-169991DFE10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29864" y="2456921"/>
            <a:ext cx="984015" cy="5109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593B0C-DB2F-238C-378D-2ED7DF65C999}"/>
              </a:ext>
            </a:extLst>
          </p:cNvPr>
          <p:cNvSpPr txBox="1"/>
          <p:nvPr userDrawn="1"/>
        </p:nvSpPr>
        <p:spPr>
          <a:xfrm>
            <a:off x="466725" y="834298"/>
            <a:ext cx="5024465" cy="7718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3200" dirty="0"/>
              <a:t>Tips &amp; Tricks</a:t>
            </a:r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14 September 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9063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834298"/>
            <a:ext cx="3463925" cy="2174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How to change text colors on charts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14 September 2025</a:t>
            </a:fld>
            <a:endParaRPr lang="en-GB" dirty="0"/>
          </a:p>
        </p:txBody>
      </p:sp>
      <p:pic>
        <p:nvPicPr>
          <p:cNvPr id="22" name="Picture 21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9A751578-08E0-A1D4-EF21-95AEDFB0E7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91405"/>
            <a:ext cx="3781063" cy="2363165"/>
          </a:xfrm>
          <a:prstGeom prst="rect">
            <a:avLst/>
          </a:prstGeom>
        </p:spPr>
      </p:pic>
      <p:pic>
        <p:nvPicPr>
          <p:cNvPr id="24" name="Picture 2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197C2070-8F94-7376-6D64-47F3B94AC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76" y="1186288"/>
            <a:ext cx="3781063" cy="2363165"/>
          </a:xfrm>
          <a:prstGeom prst="rect">
            <a:avLst/>
          </a:prstGeom>
        </p:spPr>
      </p:pic>
      <p:pic>
        <p:nvPicPr>
          <p:cNvPr id="18" name="Picture 17" descr="Graphical user interface, application, table, Word, Excel&#10;&#10;Description automatically generated">
            <a:extLst>
              <a:ext uri="{FF2B5EF4-FFF2-40B4-BE49-F238E27FC236}">
                <a16:creationId xmlns:a16="http://schemas.microsoft.com/office/drawing/2014/main" id="{9AF819A9-47A0-04C4-C934-8702D4D3F5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724036"/>
            <a:ext cx="3781063" cy="2363165"/>
          </a:xfrm>
          <a:prstGeom prst="rect">
            <a:avLst/>
          </a:prstGeom>
        </p:spPr>
      </p:pic>
      <p:pic>
        <p:nvPicPr>
          <p:cNvPr id="20" name="Picture 19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C1209B8E-0524-4957-BEDE-815A9A5FD1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6" y="3724037"/>
            <a:ext cx="3781063" cy="236316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CB9944BA-37CD-E354-20D8-D25E62226E8A}"/>
              </a:ext>
            </a:extLst>
          </p:cNvPr>
          <p:cNvSpPr/>
          <p:nvPr userDrawn="1"/>
        </p:nvSpPr>
        <p:spPr>
          <a:xfrm>
            <a:off x="1879270" y="2001844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8B0384-33B0-45D9-90E6-3242E67A788C}"/>
              </a:ext>
            </a:extLst>
          </p:cNvPr>
          <p:cNvSpPr/>
          <p:nvPr userDrawn="1"/>
        </p:nvSpPr>
        <p:spPr>
          <a:xfrm>
            <a:off x="6115181" y="12699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E20602-3BF0-600E-7327-857AB0471A13}"/>
              </a:ext>
            </a:extLst>
          </p:cNvPr>
          <p:cNvSpPr/>
          <p:nvPr userDrawn="1"/>
        </p:nvSpPr>
        <p:spPr>
          <a:xfrm>
            <a:off x="1891794" y="4119596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A983570-1AC5-4ADF-4A79-D7DF2AFF9973}"/>
              </a:ext>
            </a:extLst>
          </p:cNvPr>
          <p:cNvSpPr/>
          <p:nvPr userDrawn="1"/>
        </p:nvSpPr>
        <p:spPr>
          <a:xfrm>
            <a:off x="7543628" y="45352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2B0E2F9-0638-FD26-1B80-010F91AD9AB5}"/>
              </a:ext>
            </a:extLst>
          </p:cNvPr>
          <p:cNvSpPr/>
          <p:nvPr userDrawn="1"/>
        </p:nvSpPr>
        <p:spPr>
          <a:xfrm>
            <a:off x="6562481" y="4914948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0F4905-BB0F-95DD-5190-86C0B66AD20A}"/>
              </a:ext>
            </a:extLst>
          </p:cNvPr>
          <p:cNvSpPr/>
          <p:nvPr userDrawn="1"/>
        </p:nvSpPr>
        <p:spPr>
          <a:xfrm>
            <a:off x="6841923" y="5283767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05FCB67-4E8D-8A7C-1D9D-49C6D628BE5A}"/>
              </a:ext>
            </a:extLst>
          </p:cNvPr>
          <p:cNvSpPr/>
          <p:nvPr userDrawn="1"/>
        </p:nvSpPr>
        <p:spPr>
          <a:xfrm>
            <a:off x="7557155" y="5344223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FCDB8D-39DD-CA86-4892-1EA796282258}"/>
              </a:ext>
            </a:extLst>
          </p:cNvPr>
          <p:cNvSpPr txBox="1"/>
          <p:nvPr userDrawn="1"/>
        </p:nvSpPr>
        <p:spPr>
          <a:xfrm>
            <a:off x="4364253" y="1218151"/>
            <a:ext cx="1433656" cy="1149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text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box/group you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F0578A-EC70-69E5-C533-893E5BE78742}"/>
              </a:ext>
            </a:extLst>
          </p:cNvPr>
          <p:cNvSpPr txBox="1"/>
          <p:nvPr userDrawn="1"/>
        </p:nvSpPr>
        <p:spPr>
          <a:xfrm>
            <a:off x="10029462" y="1191476"/>
            <a:ext cx="1362438" cy="16715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Make sure you’re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‘Home’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in the top menu.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49BDEB-4DF5-535B-017B-EE05411A6367}"/>
              </a:ext>
            </a:extLst>
          </p:cNvPr>
          <p:cNvSpPr txBox="1"/>
          <p:nvPr userDrawn="1"/>
        </p:nvSpPr>
        <p:spPr>
          <a:xfrm>
            <a:off x="4364254" y="3735785"/>
            <a:ext cx="1433656" cy="12283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3: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‘Font </a:t>
            </a:r>
            <a:b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 colour’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drop down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menu and choose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‘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SAXO blue’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Theme Colours.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C6C822-159B-DE89-190E-8973BD7DF790}"/>
              </a:ext>
            </a:extLst>
          </p:cNvPr>
          <p:cNvSpPr txBox="1"/>
          <p:nvPr userDrawn="1"/>
        </p:nvSpPr>
        <p:spPr>
          <a:xfrm>
            <a:off x="10040780" y="3727343"/>
            <a:ext cx="1362438" cy="10435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4: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Repeat on each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text group you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  </a:t>
            </a:r>
            <a:endParaRPr lang="en-GB" sz="1100" b="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51517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8575-CC5C-B3BB-8656-C554AEC1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B1E51-C2AC-EEFD-4583-7AD0D0E72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509C3-2E6B-E587-4F3D-9CD350A5C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6285D-845D-8549-9159-9B67E9C39193}" type="datetimeFigureOut">
              <a:rPr lang="en-DK" smtClean="0"/>
              <a:t>11/09/2025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2A25C-6F9B-531D-3AF6-02207EDA8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060A0-5D5F-BEDB-D097-A5EA2F73B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FEBD3-D2A4-C54B-A6A7-DD185DDB338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197866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7895-C4B9-2B85-490F-5CE9B58C2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EEB80-C398-5048-C3AA-7C7D770B6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E507E-AC5A-463C-A7BC-2906CFBA9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B3887-F1A6-124A-88D2-42CC6F342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A6CBE-E811-437A-0A3A-E5F346024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41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B4AD6345-5915-83E1-40EF-68FD15D6FA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826432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E7EA-784A-A808-42C6-FFAC9C5B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690BE-0FD8-7C35-7A87-DC1F1F795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44582-E07F-F96D-E6C6-7FADABD02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255BE-4A67-E572-1191-208BB0A01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2F87A-C9B6-0843-B5F5-E0777B8D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566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56C5F-BB21-B057-1698-86B512E6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4FC30-FB8B-BA93-9A84-57E8E7219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A18EF-6577-CF18-C8F0-FC7ECB573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0170-63C5-0403-02EA-BFA36F4E5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A91E5-85C7-7AEB-31C0-2396DE06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290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482F-3700-AF99-D317-90BB2A78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CA087-7EEE-7161-5ACF-60CCA24D1D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C639E-3E28-C888-A9C1-6CA4920DF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A06F4-E8FA-B5BE-9EF3-2460D8D1A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ADF60-3A15-8264-7B95-4F9077DAD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CA361-BB86-99AB-A95B-D0D17399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17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AAFE-A5A8-C0BC-E555-10FF75BA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08FC5-6C91-00EA-6430-AF162F8DD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F6990-A90F-A7CF-BB35-E718C2C93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034428-2539-63AD-C062-9B548E861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4A5A44-ADF6-899F-031E-9FA8594E0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A8F2D0-3EBB-E75B-2F19-D460D5A7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D77D48-1C83-2450-4700-B168AD89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3D7FF8-5A3C-DCD3-4B38-3200FE04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487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6F3B-928E-44C1-9FF2-0344F321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006E72-274F-ACBC-6E3C-9A7F4BCC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215F3-E1D2-8D16-981B-E2FD03EF7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5C342-01B9-D509-14AC-4A5B910B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127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F9B352-4C7B-53EC-153F-4360F7E5D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9533CC-BD07-BCE8-1C3B-630E794DC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7A60C-AD49-2CAB-9E44-10BC0C51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232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3847-D879-CA30-8E47-D5D0CE472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AF370-8371-F8D1-0380-E14522E7E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FB0BB-64D1-E24C-898F-9B47869FA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4EB85-0390-936D-675E-58BF7E7C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A142C-E56A-77AD-15B8-A7B0D9AD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0342B-2BDF-B702-BCFF-9094070D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341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395C-A610-EE5A-9C26-77FD0F942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61D17F-EE48-16EB-7A0B-46C7BC0F1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CA161-44A9-1130-A553-0E7E2AB35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5DB01-EEB4-3142-E25C-247BAAED8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F7732-1CA1-C18B-AA71-0ED993A82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F1740-7112-A72C-FA9E-52FDE92B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875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3EE22-52AB-16A9-8D78-F830FC4E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1F733-E331-F1DE-3A29-6BBCAC361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1A441-CE9E-5957-3A63-EDEB7226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7BA62-93E0-A699-3BF0-2A4D5BAEE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05FCD-C72B-57AA-869A-7F778910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577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3A852D-49D5-B9A4-80DF-A604EEEE0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F79DA8-C35B-C478-9C40-7B70317B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B91B5-86F9-5719-C948-7BB3E78E9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AA984-46B3-7441-BA58-25DCB825B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522E9-30E5-F33A-CF14-D0EDB42C3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66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04D85A1A-A14D-1876-55AF-51EEC57235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C13E-054C-49A5-572F-C91254455FCE}"/>
              </a:ext>
            </a:extLst>
          </p:cNvPr>
          <p:cNvSpPr txBox="1"/>
          <p:nvPr userDrawn="1"/>
        </p:nvSpPr>
        <p:spPr>
          <a:xfrm>
            <a:off x="10619874" y="-8823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70128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66702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E89DB29-AE77-6752-D705-39D36FCEB8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4013677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2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911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5830093-BD0D-12D4-1E07-2D0FF35D5C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6208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05388C8-A57D-A297-D66B-767E8ADACB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519237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0A99B4-8665-6F0C-4970-63B0F454A2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7753F1-1BD8-1AB2-C8F6-C1F636CA21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CD88569-87AF-6761-6C9B-5A47EF63FA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8C167-4CE2-EAF2-8C45-65255718A07F}"/>
              </a:ext>
            </a:extLst>
          </p:cNvPr>
          <p:cNvSpPr txBox="1"/>
          <p:nvPr userDrawn="1"/>
        </p:nvSpPr>
        <p:spPr>
          <a:xfrm>
            <a:off x="9829800" y="-10374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5227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D6DE74-2882-C44A-36B4-BE8996772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491596"/>
            <a:ext cx="11256963" cy="71952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803A7-4B2F-11C7-5FEC-355E717D8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00" y="1209600"/>
            <a:ext cx="11259569" cy="4586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2B268-7607-14C6-AFC1-6393166B5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13397" y="6278563"/>
            <a:ext cx="2785528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2D33E-8576-3C7D-5D02-8B7C17AFC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118" y="6278563"/>
            <a:ext cx="496581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B97BED07-6F9A-CBD4-5460-52CCBA2D3928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8" name="Shape 2 - Overlay">
            <a:extLst>
              <a:ext uri="{FF2B5EF4-FFF2-40B4-BE49-F238E27FC236}">
                <a16:creationId xmlns:a16="http://schemas.microsoft.com/office/drawing/2014/main" id="{F387A88C-2FB1-8349-D092-A781E76C55C5}"/>
              </a:ext>
            </a:extLst>
          </p:cNvPr>
          <p:cNvSpPr/>
          <p:nvPr userDrawn="1"/>
        </p:nvSpPr>
        <p:spPr>
          <a:xfrm>
            <a:off x="3668344" y="6224790"/>
            <a:ext cx="430581" cy="633850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>
              <a:alpha val="9804"/>
            </a:srgbClr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9" name="The Hook">
            <a:extLst>
              <a:ext uri="{FF2B5EF4-FFF2-40B4-BE49-F238E27FC236}">
                <a16:creationId xmlns:a16="http://schemas.microsoft.com/office/drawing/2014/main" id="{A240FBBA-5FF0-D0BA-A2EC-BDF3A741CC83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15CFE64-25D5-E682-6F38-1B41CFCFA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D4B01D6-2090-FC43-8934-FBB7F23E9990}" type="datetime4">
              <a:rPr lang="en-GB" smtClean="0"/>
              <a:pPr/>
              <a:t>11 September 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120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9" r:id="rId3"/>
    <p:sldLayoutId id="2147483674" r:id="rId4"/>
    <p:sldLayoutId id="2147483675" r:id="rId5"/>
    <p:sldLayoutId id="2147483680" r:id="rId6"/>
    <p:sldLayoutId id="2147483678" r:id="rId7"/>
    <p:sldLayoutId id="2147483679" r:id="rId8"/>
    <p:sldLayoutId id="2147483688" r:id="rId9"/>
    <p:sldLayoutId id="2147483683" r:id="rId10"/>
    <p:sldLayoutId id="2147483686" r:id="rId11"/>
    <p:sldLayoutId id="2147483687" r:id="rId12"/>
    <p:sldLayoutId id="2147483713" r:id="rId13"/>
    <p:sldLayoutId id="2147483714" r:id="rId14"/>
    <p:sldLayoutId id="2147483720" r:id="rId15"/>
    <p:sldLayoutId id="2147483661" r:id="rId16"/>
    <p:sldLayoutId id="2147483730" r:id="rId17"/>
    <p:sldLayoutId id="2147483710" r:id="rId18"/>
    <p:sldLayoutId id="2147483706" r:id="rId19"/>
    <p:sldLayoutId id="2147483662" r:id="rId20"/>
    <p:sldLayoutId id="2147483731" r:id="rId21"/>
    <p:sldLayoutId id="2147483732" r:id="rId22"/>
    <p:sldLayoutId id="2147483726" r:id="rId23"/>
    <p:sldLayoutId id="2147483723" r:id="rId24"/>
    <p:sldLayoutId id="2147483667" r:id="rId25"/>
    <p:sldLayoutId id="2147483727" r:id="rId26"/>
    <p:sldLayoutId id="2147483690" r:id="rId27"/>
    <p:sldLayoutId id="2147483691" r:id="rId28"/>
    <p:sldLayoutId id="2147483696" r:id="rId29"/>
    <p:sldLayoutId id="2147483694" r:id="rId30"/>
    <p:sldLayoutId id="2147483695" r:id="rId31"/>
    <p:sldLayoutId id="2147483715" r:id="rId32"/>
    <p:sldLayoutId id="2147483716" r:id="rId33"/>
    <p:sldLayoutId id="2147483721" r:id="rId34"/>
    <p:sldLayoutId id="2147483724" r:id="rId35"/>
    <p:sldLayoutId id="2147483698" r:id="rId36"/>
    <p:sldLayoutId id="2147483699" r:id="rId37"/>
    <p:sldLayoutId id="2147483704" r:id="rId38"/>
    <p:sldLayoutId id="2147483702" r:id="rId39"/>
    <p:sldLayoutId id="2147483703" r:id="rId40"/>
    <p:sldLayoutId id="2147483717" r:id="rId41"/>
    <p:sldLayoutId id="2147483718" r:id="rId42"/>
    <p:sldLayoutId id="2147483722" r:id="rId43"/>
    <p:sldLayoutId id="2147483725" r:id="rId44"/>
    <p:sldLayoutId id="2147483670" r:id="rId45"/>
    <p:sldLayoutId id="2147483672" r:id="rId46"/>
    <p:sldLayoutId id="2147483729" r:id="rId47"/>
    <p:sldLayoutId id="2147483750" r:id="rId4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58763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81025" indent="-268288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89000" indent="-30797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03325" indent="-31432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94">
          <p15:clr>
            <a:srgbClr val="F26B43"/>
          </p15:clr>
        </p15:guide>
        <p15:guide id="4" pos="2582">
          <p15:clr>
            <a:srgbClr val="F26B43"/>
          </p15:clr>
        </p15:guide>
        <p15:guide id="5" pos="2683">
          <p15:clr>
            <a:srgbClr val="F26B43"/>
          </p15:clr>
        </p15:guide>
        <p15:guide id="6" pos="4983">
          <p15:clr>
            <a:srgbClr val="F26B43"/>
          </p15:clr>
        </p15:guide>
        <p15:guide id="7" pos="5097">
          <p15:clr>
            <a:srgbClr val="F26B43"/>
          </p15:clr>
        </p15:guide>
        <p15:guide id="8" pos="7385">
          <p15:clr>
            <a:srgbClr val="F26B43"/>
          </p15:clr>
        </p15:guide>
        <p15:guide id="11" orient="horz" pos="294">
          <p15:clr>
            <a:srgbClr val="F26B43"/>
          </p15:clr>
        </p15:guide>
        <p15:guide id="12" orient="horz" pos="4020">
          <p15:clr>
            <a:srgbClr val="F26B43"/>
          </p15:clr>
        </p15:guide>
        <p15:guide id="13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60761A-A24E-8EA7-05DA-AF920263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D1811-9C1D-C7D9-65AE-5182FAB11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98779-DC80-C985-C596-C8F9477854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1AFCE9-5BE8-4104-81ED-A54F33A7FA1D}" type="datetimeFigureOut">
              <a:rPr lang="en-US" smtClean="0"/>
              <a:t>9/11/25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3038D-3139-0751-5DA6-2BD5936D0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D8322-491B-0DD6-FF92-007F5DFCD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0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6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6A0BC8-D7FA-CED8-EE86-671BF1601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25" y="900000"/>
            <a:ext cx="5628000" cy="2669110"/>
          </a:xfrm>
        </p:spPr>
        <p:txBody>
          <a:bodyPr>
            <a:normAutofit fontScale="90000"/>
          </a:bodyPr>
          <a:lstStyle/>
          <a:p>
            <a:r>
              <a:rPr lang="en-DK" sz="4900" dirty="0"/>
              <a:t>You Will Be Hacked: Build to Recover, Not Just to Prevent</a:t>
            </a:r>
            <a:br>
              <a:rPr lang="en-US" dirty="0"/>
            </a:b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40D00FC-277A-95DB-CC71-CEE577C89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51" y="4193178"/>
            <a:ext cx="5629274" cy="1095360"/>
          </a:xfrm>
        </p:spPr>
        <p:txBody>
          <a:bodyPr>
            <a:normAutofit/>
          </a:bodyPr>
          <a:lstStyle/>
          <a:p>
            <a:r>
              <a:rPr lang="en-US" sz="3200" dirty="0"/>
              <a:t>Jinhong Brejnholt</a:t>
            </a:r>
          </a:p>
          <a:p>
            <a:r>
              <a:rPr lang="en-US" sz="3200" dirty="0"/>
              <a:t>Saxo Bank</a:t>
            </a:r>
          </a:p>
        </p:txBody>
      </p:sp>
    </p:spTree>
    <p:extLst>
      <p:ext uri="{BB962C8B-B14F-4D97-AF65-F5344CB8AC3E}">
        <p14:creationId xmlns:p14="http://schemas.microsoft.com/office/powerpoint/2010/main" val="2232139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F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61B4B-3C5E-5326-2660-B20D1E4C4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49FEBD3-D2A4-C54B-A6A7-DD185DDB3382}" type="slidenum">
              <a:rPr lang="en-DK" smtClean="0"/>
              <a:pPr>
                <a:spcAft>
                  <a:spcPts val="600"/>
                </a:spcAft>
              </a:pPr>
              <a:t>10</a:t>
            </a:fld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9A758-F4CE-5781-6269-5FCD31879F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EAEABF5-F4EF-D343-B128-5F560F5B8A13}" type="datetime1">
              <a:rPr lang="en-DK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11/09/2025</a:t>
            </a:fld>
            <a:endParaRPr lang="en-DK" sz="900"/>
          </a:p>
        </p:txBody>
      </p:sp>
      <p:sp>
        <p:nvSpPr>
          <p:cNvPr id="4111" name="Title 4">
            <a:extLst>
              <a:ext uri="{FF2B5EF4-FFF2-40B4-BE49-F238E27FC236}">
                <a16:creationId xmlns:a16="http://schemas.microsoft.com/office/drawing/2014/main" id="{0DB5DB47-6490-CA4D-E848-1133E61A4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Desired State Configuration Done Right</a:t>
            </a:r>
          </a:p>
        </p:txBody>
      </p:sp>
      <p:pic>
        <p:nvPicPr>
          <p:cNvPr id="4104" name="Picture 8" descr="Do jenkins linux docker kubernetes openshift aws cloud vps cyberpanel ...">
            <a:extLst>
              <a:ext uri="{FF2B5EF4-FFF2-40B4-BE49-F238E27FC236}">
                <a16:creationId xmlns:a16="http://schemas.microsoft.com/office/drawing/2014/main" id="{3D70AB7E-9076-900F-47C0-F26FDC6E0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9439" y="1150569"/>
            <a:ext cx="6873122" cy="487991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C213DB76-8D50-5601-3977-18690722AC30}"/>
              </a:ext>
            </a:extLst>
          </p:cNvPr>
          <p:cNvSpPr txBox="1">
            <a:spLocks/>
          </p:cNvSpPr>
          <p:nvPr/>
        </p:nvSpPr>
        <p:spPr>
          <a:xfrm>
            <a:off x="1171430" y="633291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jbrejnholt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DAF5866-20EC-10C2-4FD2-865D8F574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99" y="629289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164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6327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6382F-2D11-B9E5-42BB-6C5CE0C9A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15" y="515317"/>
            <a:ext cx="11664370" cy="12049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800" b="1" kern="1200" dirty="0">
                <a:latin typeface="+mj-lt"/>
                <a:ea typeface="+mj-ea"/>
                <a:cs typeface="+mj-cs"/>
              </a:rPr>
              <a:t>Building for </a:t>
            </a:r>
            <a:r>
              <a:rPr lang="en-US" sz="6800" b="1" dirty="0"/>
              <a:t>P</a:t>
            </a:r>
            <a:r>
              <a:rPr lang="en-US" sz="6800" b="1" kern="1200" dirty="0">
                <a:latin typeface="+mj-lt"/>
                <a:ea typeface="+mj-ea"/>
                <a:cs typeface="+mj-cs"/>
              </a:rPr>
              <a:t>erfect </a:t>
            </a:r>
            <a:r>
              <a:rPr lang="en-US" sz="6800" b="1" dirty="0"/>
              <a:t>P</a:t>
            </a:r>
            <a:r>
              <a:rPr lang="en-US" sz="6800" b="1" kern="1200" dirty="0">
                <a:latin typeface="+mj-lt"/>
                <a:ea typeface="+mj-ea"/>
                <a:cs typeface="+mj-cs"/>
              </a:rPr>
              <a:t>rotection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21FEE-7EC1-549C-6FF7-FC0014598326}"/>
              </a:ext>
            </a:extLst>
          </p:cNvPr>
          <p:cNvSpPr txBox="1"/>
          <p:nvPr/>
        </p:nvSpPr>
        <p:spPr>
          <a:xfrm>
            <a:off x="3580108" y="220075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DK" dirty="0" err="1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3937BF-07F6-132E-DAE3-1F4A740825CC}"/>
              </a:ext>
            </a:extLst>
          </p:cNvPr>
          <p:cNvCxnSpPr>
            <a:cxnSpLocks/>
          </p:cNvCxnSpPr>
          <p:nvPr/>
        </p:nvCxnSpPr>
        <p:spPr>
          <a:xfrm>
            <a:off x="7423688" y="1022888"/>
            <a:ext cx="3874576" cy="0"/>
          </a:xfrm>
          <a:prstGeom prst="line">
            <a:avLst/>
          </a:prstGeom>
          <a:ln w="1270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909C5FED-92E9-EC4A-8554-0118F2C618F0}"/>
              </a:ext>
            </a:extLst>
          </p:cNvPr>
          <p:cNvSpPr txBox="1">
            <a:spLocks/>
          </p:cNvSpPr>
          <p:nvPr/>
        </p:nvSpPr>
        <p:spPr>
          <a:xfrm>
            <a:off x="1171430" y="633291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8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jbrejnholt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CA07837-4BC6-C39C-02E2-0D9E70771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99" y="629289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72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6327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F2A563-BC87-97F2-701F-43D1F7FF7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BF4C5-F034-DD94-EDA4-09D8E6E4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15" y="515317"/>
            <a:ext cx="11664370" cy="12049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800" b="1" kern="1200" dirty="0">
                <a:latin typeface="+mj-lt"/>
                <a:ea typeface="+mj-ea"/>
                <a:cs typeface="+mj-cs"/>
              </a:rPr>
              <a:t>Building for </a:t>
            </a:r>
            <a:r>
              <a:rPr lang="en-US" sz="6800" b="1" dirty="0"/>
              <a:t>P</a:t>
            </a:r>
            <a:r>
              <a:rPr lang="en-US" sz="6800" b="1" kern="1200" dirty="0">
                <a:latin typeface="+mj-lt"/>
                <a:ea typeface="+mj-ea"/>
                <a:cs typeface="+mj-cs"/>
              </a:rPr>
              <a:t>erfect </a:t>
            </a:r>
            <a:r>
              <a:rPr lang="en-US" sz="6800" b="1" dirty="0"/>
              <a:t>Recovery</a:t>
            </a:r>
            <a:endParaRPr lang="en-US" sz="68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22DE0-ED6E-2E01-5D5B-DB5A94618FD9}"/>
              </a:ext>
            </a:extLst>
          </p:cNvPr>
          <p:cNvSpPr txBox="1"/>
          <p:nvPr/>
        </p:nvSpPr>
        <p:spPr>
          <a:xfrm>
            <a:off x="3580108" y="220075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DK" dirty="0" err="1"/>
          </a:p>
        </p:txBody>
      </p:sp>
      <p:sp>
        <p:nvSpPr>
          <p:cNvPr id="5" name="Footer Placeholder 13">
            <a:extLst>
              <a:ext uri="{FF2B5EF4-FFF2-40B4-BE49-F238E27FC236}">
                <a16:creationId xmlns:a16="http://schemas.microsoft.com/office/drawing/2014/main" id="{5CD3B938-516D-D063-5905-DA9EA501642A}"/>
              </a:ext>
            </a:extLst>
          </p:cNvPr>
          <p:cNvSpPr txBox="1">
            <a:spLocks/>
          </p:cNvSpPr>
          <p:nvPr/>
        </p:nvSpPr>
        <p:spPr>
          <a:xfrm>
            <a:off x="1171430" y="633291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8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jbrejnholt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7948BB9-BA64-9D88-C15E-2A797D362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99" y="629289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808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8A500-F67F-FDAE-97B4-93C041C2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5633" y="1064388"/>
            <a:ext cx="4069479" cy="1395592"/>
          </a:xfrm>
        </p:spPr>
        <p:txBody>
          <a:bodyPr>
            <a:normAutofit/>
          </a:bodyPr>
          <a:lstStyle/>
          <a:p>
            <a:r>
              <a:rPr lang="en-DK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  <p:pic>
        <p:nvPicPr>
          <p:cNvPr id="4" name="Picture 3" descr="A gold coin with arms and legs and a cigarette in its mouth&#10;&#10;Description automatically generated">
            <a:extLst>
              <a:ext uri="{FF2B5EF4-FFF2-40B4-BE49-F238E27FC236}">
                <a16:creationId xmlns:a16="http://schemas.microsoft.com/office/drawing/2014/main" id="{83032C65-E4F6-A0D0-FDBE-4B9EB4B20B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5" t="40155" r="29897" b="18760"/>
          <a:stretch/>
        </p:blipFill>
        <p:spPr>
          <a:xfrm>
            <a:off x="9199956" y="1957715"/>
            <a:ext cx="3147237" cy="4009700"/>
          </a:xfrm>
          <a:prstGeom prst="rect">
            <a:avLst/>
          </a:prstGeom>
        </p:spPr>
      </p:pic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182097D0-300C-01B0-8C6C-A6EC8B04CAEB}"/>
              </a:ext>
            </a:extLst>
          </p:cNvPr>
          <p:cNvSpPr txBox="1">
            <a:spLocks/>
          </p:cNvSpPr>
          <p:nvPr/>
        </p:nvSpPr>
        <p:spPr>
          <a:xfrm>
            <a:off x="7019683" y="3724441"/>
            <a:ext cx="2150486" cy="476249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77DEACD-44EF-8CD9-D126-1D5CEC99F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647" y="3774238"/>
            <a:ext cx="476249" cy="47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555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B806B007-FD68-B764-3732-CFB82A6FA5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2</a:t>
            </a:fld>
            <a:endParaRPr lang="en-GB" noProof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5E7C8C8-E3F5-B736-6C68-5EA855D18C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A22844DE-7E20-A347-9B55-89F79CD8CC13}" type="datetime4">
              <a:rPr lang="en-GB" noProof="0" smtClean="0"/>
              <a:pPr>
                <a:spcAft>
                  <a:spcPts val="600"/>
                </a:spcAft>
              </a:pPr>
              <a:t>11 September 2025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7D879-F49B-E98C-3EDB-B7D38970C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497" y="-33419"/>
            <a:ext cx="6123078" cy="6280083"/>
          </a:xfrm>
          <a:prstGeom prst="rect">
            <a:avLst/>
          </a:prstGeom>
          <a:noFill/>
        </p:spPr>
      </p:pic>
      <p:sp>
        <p:nvSpPr>
          <p:cNvPr id="5" name="Footer Placeholder 13">
            <a:extLst>
              <a:ext uri="{FF2B5EF4-FFF2-40B4-BE49-F238E27FC236}">
                <a16:creationId xmlns:a16="http://schemas.microsoft.com/office/drawing/2014/main" id="{9B210FD4-377E-A917-0197-1EC98733AEDA}"/>
              </a:ext>
            </a:extLst>
          </p:cNvPr>
          <p:cNvSpPr txBox="1">
            <a:spLocks/>
          </p:cNvSpPr>
          <p:nvPr/>
        </p:nvSpPr>
        <p:spPr>
          <a:xfrm>
            <a:off x="1171430" y="633291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8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jbrejnholt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36E7F8B-20DB-F093-4AB2-8EDE77F71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99" y="629289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038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5DB780-E44A-9618-D708-317CDA822A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9" r="6770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502E188-AB5D-99A7-7B7E-30150362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About Us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68FF89-5BDC-D8FA-5EA6-EE28D409A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Online trading and investment</a:t>
            </a:r>
          </a:p>
          <a:p>
            <a:r>
              <a:rPr lang="en-US" sz="2000" dirty="0"/>
              <a:t>$17 billion daily trade</a:t>
            </a:r>
          </a:p>
          <a:p>
            <a:r>
              <a:rPr lang="en-US" sz="2000" dirty="0"/>
              <a:t>200+ banks and brokers</a:t>
            </a:r>
          </a:p>
          <a:p>
            <a:r>
              <a:rPr lang="en-US" sz="2000" dirty="0"/>
              <a:t>1.4 million clients</a:t>
            </a:r>
          </a:p>
          <a:p>
            <a:r>
              <a:rPr lang="de-DE" sz="2000" dirty="0"/>
              <a:t>€ 118 billion in client assets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933B67FE-B046-AC84-9328-64E3F006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64" y="6165491"/>
            <a:ext cx="961583" cy="416187"/>
          </a:xfrm>
          <a:prstGeom prst="rect">
            <a:avLst/>
          </a:prstGeom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00F56494-4669-0340-9A1A-FCA696FD5765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jbrejnholt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F7207E3-A19B-4F7E-292E-DAE535401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93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6229DE3-C37C-36B9-F2B9-2FE48E3EAA4C}"/>
              </a:ext>
            </a:extLst>
          </p:cNvPr>
          <p:cNvSpPr/>
          <p:nvPr/>
        </p:nvSpPr>
        <p:spPr>
          <a:xfrm rot="20479066">
            <a:off x="1474317" y="1682836"/>
            <a:ext cx="7000875" cy="1957387"/>
          </a:xfrm>
          <a:prstGeom prst="roundRect">
            <a:avLst/>
          </a:prstGeom>
          <a:solidFill>
            <a:srgbClr val="EC3A3B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 dirty="0">
                <a:latin typeface="Chalkduster" panose="03050602040202020205" pitchFamily="66" charset="77"/>
              </a:rPr>
              <a:t>$26 Billion Lost Every Day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4E6E1CD-604C-D176-B873-8FBBF73E6A08}"/>
              </a:ext>
            </a:extLst>
          </p:cNvPr>
          <p:cNvSpPr/>
          <p:nvPr/>
        </p:nvSpPr>
        <p:spPr>
          <a:xfrm rot="20456967">
            <a:off x="3718132" y="3059455"/>
            <a:ext cx="7000875" cy="1957387"/>
          </a:xfrm>
          <a:prstGeom prst="roundRect">
            <a:avLst/>
          </a:prstGeom>
          <a:solidFill>
            <a:srgbClr val="EC3A3B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b="1" dirty="0">
                <a:latin typeface="Chalkduster" panose="03050602040202020205" pitchFamily="66" charset="77"/>
              </a:rPr>
              <a:t>&gt;$1 Billion Lost Every Hour</a:t>
            </a:r>
          </a:p>
        </p:txBody>
      </p:sp>
    </p:spTree>
    <p:extLst>
      <p:ext uri="{BB962C8B-B14F-4D97-AF65-F5344CB8AC3E}">
        <p14:creationId xmlns:p14="http://schemas.microsoft.com/office/powerpoint/2010/main" val="219196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6327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550E7-57A5-0BBA-6109-E99CCCA63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40" y="717236"/>
            <a:ext cx="6120054" cy="719524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Even the Biggest Get Hit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CBDFC-A6AC-8D84-265A-00A21A0C19B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42440" y="1844299"/>
            <a:ext cx="7206712" cy="3936703"/>
          </a:xfrm>
        </p:spPr>
        <p:txBody>
          <a:bodyPr anchor="ctr"/>
          <a:lstStyle/>
          <a:p>
            <a:r>
              <a:rPr lang="en-GB" sz="3200" dirty="0">
                <a:solidFill>
                  <a:schemeClr val="bg1"/>
                </a:solidFill>
              </a:rPr>
              <a:t>Marks &amp; Spencer – £300M ransomware loss (Apr 2025)</a:t>
            </a:r>
          </a:p>
          <a:p>
            <a:r>
              <a:rPr lang="en-GB" sz="3200" dirty="0">
                <a:solidFill>
                  <a:schemeClr val="bg1"/>
                </a:solidFill>
              </a:rPr>
              <a:t>Allianz – 1.4M customer records stolen (Jul 2025)</a:t>
            </a:r>
          </a:p>
          <a:p>
            <a:r>
              <a:rPr lang="en-GB" sz="3200" dirty="0">
                <a:solidFill>
                  <a:schemeClr val="bg1"/>
                </a:solidFill>
              </a:rPr>
              <a:t>Google – Salesforce breach by </a:t>
            </a:r>
            <a:r>
              <a:rPr lang="en-GB" sz="3200" dirty="0" err="1">
                <a:solidFill>
                  <a:schemeClr val="bg1"/>
                </a:solidFill>
              </a:rPr>
              <a:t>ShinyHunters</a:t>
            </a:r>
            <a:r>
              <a:rPr lang="en-GB" sz="3200" dirty="0">
                <a:solidFill>
                  <a:schemeClr val="bg1"/>
                </a:solidFill>
              </a:rPr>
              <a:t> (Aug 2025)</a:t>
            </a:r>
          </a:p>
          <a:p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EE22B-5624-C5AC-522B-FFE8B831585E}"/>
              </a:ext>
            </a:extLst>
          </p:cNvPr>
          <p:cNvSpPr txBox="1"/>
          <p:nvPr/>
        </p:nvSpPr>
        <p:spPr>
          <a:xfrm>
            <a:off x="2758440" y="35661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DK" dirty="0" err="1"/>
          </a:p>
        </p:txBody>
      </p:sp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79B57388-32BE-1E6E-6E54-E58479882208}"/>
              </a:ext>
            </a:extLst>
          </p:cNvPr>
          <p:cNvSpPr txBox="1">
            <a:spLocks/>
          </p:cNvSpPr>
          <p:nvPr/>
        </p:nvSpPr>
        <p:spPr>
          <a:xfrm>
            <a:off x="1171430" y="633291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jbrejnholt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D931EC0-561F-65DB-F1B2-855B58E83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99" y="629289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44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>
            <a:extLst>
              <a:ext uri="{FF2B5EF4-FFF2-40B4-BE49-F238E27FC236}">
                <a16:creationId xmlns:a16="http://schemas.microsoft.com/office/drawing/2014/main" id="{37CC37A5-4A11-870E-9B28-FB3D30B9113F}"/>
              </a:ext>
            </a:extLst>
          </p:cNvPr>
          <p:cNvSpPr/>
          <p:nvPr/>
        </p:nvSpPr>
        <p:spPr>
          <a:xfrm>
            <a:off x="804465" y="1571855"/>
            <a:ext cx="3953256" cy="3307080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43B32-AD6D-5E10-D23F-54B28ED77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70" y="1977292"/>
            <a:ext cx="3260188" cy="2424227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000000"/>
                </a:solidFill>
                <a:latin typeface="Chalkduster" panose="03050602040202020205" pitchFamily="66" charset="77"/>
              </a:rPr>
              <a:t>Once </a:t>
            </a:r>
            <a:r>
              <a:rPr lang="en-US" sz="3600" b="1" dirty="0">
                <a:solidFill>
                  <a:srgbClr val="000000"/>
                </a:solidFill>
                <a:latin typeface="Chalkduster" panose="03050602040202020205" pitchFamily="66" charset="77"/>
              </a:rPr>
              <a:t>T</a:t>
            </a:r>
            <a:r>
              <a:rPr lang="en-US" sz="3600" b="1" kern="1200" dirty="0">
                <a:solidFill>
                  <a:srgbClr val="000000"/>
                </a:solidFill>
                <a:latin typeface="Chalkduster" panose="03050602040202020205" pitchFamily="66" charset="77"/>
              </a:rPr>
              <a:t>argeted</a:t>
            </a:r>
          </a:p>
        </p:txBody>
      </p:sp>
      <p:pic>
        <p:nvPicPr>
          <p:cNvPr id="1026" name="Picture 2" descr="You Can't Hide | Wiki | FNaF Amino [ Español ] Amino">
            <a:extLst>
              <a:ext uri="{FF2B5EF4-FFF2-40B4-BE49-F238E27FC236}">
                <a16:creationId xmlns:a16="http://schemas.microsoft.com/office/drawing/2014/main" id="{0118D81C-4C27-EFB0-E7F3-41F48FE7D3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410577"/>
            <a:ext cx="6780700" cy="40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5A892455-3440-F7D7-C1D7-3AF66A6BD539}"/>
              </a:ext>
            </a:extLst>
          </p:cNvPr>
          <p:cNvSpPr txBox="1">
            <a:spLocks/>
          </p:cNvSpPr>
          <p:nvPr/>
        </p:nvSpPr>
        <p:spPr>
          <a:xfrm>
            <a:off x="1171430" y="633291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jbrejnholt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18316FD-E9F4-7052-8E2E-F6DEFA22E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99" y="629289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8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66EF-3C4A-C43D-7EEC-1C4E461B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B631A-C177-B802-95EA-4C7120A870F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00" y="2273862"/>
            <a:ext cx="5628000" cy="3522638"/>
          </a:xfrm>
        </p:spPr>
        <p:txBody>
          <a:bodyPr/>
          <a:lstStyle/>
          <a:p>
            <a:r>
              <a:rPr lang="en-DK" sz="3200" dirty="0"/>
              <a:t>How many of you do backup?</a:t>
            </a:r>
            <a:endParaRPr lang="en-US" sz="3200" dirty="0"/>
          </a:p>
          <a:p>
            <a:r>
              <a:rPr lang="en-DK" sz="3200" dirty="0"/>
              <a:t>How many of you have tested the restore?</a:t>
            </a:r>
            <a:endParaRPr lang="en-US" sz="3200" dirty="0"/>
          </a:p>
          <a:p>
            <a:pPr marL="0" indent="0">
              <a:buNone/>
            </a:pPr>
            <a:endParaRPr lang="en-DK" dirty="0"/>
          </a:p>
        </p:txBody>
      </p:sp>
      <p:pic>
        <p:nvPicPr>
          <p:cNvPr id="2052" name="Picture 4" descr="Planning a SQL Server Database Backup and Restore Strategy">
            <a:extLst>
              <a:ext uri="{FF2B5EF4-FFF2-40B4-BE49-F238E27FC236}">
                <a16:creationId xmlns:a16="http://schemas.microsoft.com/office/drawing/2014/main" id="{935E2782-24B1-0B2B-43EB-3B5199201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1" t="5441" r="14232" b="8538"/>
          <a:stretch>
            <a:fillRect/>
          </a:stretch>
        </p:blipFill>
        <p:spPr bwMode="auto">
          <a:xfrm>
            <a:off x="6843713" y="900000"/>
            <a:ext cx="4367373" cy="421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7B57FAD0-DFE6-6E1F-1D39-DFD462B1E097}"/>
              </a:ext>
            </a:extLst>
          </p:cNvPr>
          <p:cNvSpPr txBox="1">
            <a:spLocks/>
          </p:cNvSpPr>
          <p:nvPr/>
        </p:nvSpPr>
        <p:spPr>
          <a:xfrm>
            <a:off x="1171430" y="633291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8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CFB6ED2-E111-575E-ED97-06BFFEEAE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99" y="629289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63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EAC9EFA-074C-44BC-6DB0-63863CCF56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74201" y="6246664"/>
            <a:ext cx="1656584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AE3A987C-404B-4A35-B8D9-7949948BCC7F}" type="datetime1">
              <a:rPr lang="en-DK"/>
              <a:pPr>
                <a:spcAft>
                  <a:spcPts val="600"/>
                </a:spcAft>
              </a:pPr>
              <a:t>11/09/2025</a:t>
            </a:fld>
            <a:endParaRPr lang="en-DK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8DB303A-C19D-D8CC-F3B6-F91D6EA00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649FEBD3-D2A4-C54B-A6A7-DD185DDB3382}" type="slidenum">
              <a:rPr lang="en-DK" smtClean="0"/>
              <a:pPr>
                <a:spcAft>
                  <a:spcPts val="600"/>
                </a:spcAft>
              </a:pPr>
              <a:t>8</a:t>
            </a:fld>
            <a:endParaRPr lang="en-DK"/>
          </a:p>
        </p:txBody>
      </p:sp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AB4F27B7-7C7E-CCA9-9798-366F0EE2E300}"/>
              </a:ext>
            </a:extLst>
          </p:cNvPr>
          <p:cNvSpPr txBox="1">
            <a:spLocks/>
          </p:cNvSpPr>
          <p:nvPr/>
        </p:nvSpPr>
        <p:spPr>
          <a:xfrm>
            <a:off x="1171430" y="633291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jbrejnholt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9D0FBC9A-7637-B538-B9CB-FFA070C81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99" y="629289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808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DC6B5BAB-9790-EABF-093E-6FB7CE6C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491596"/>
            <a:ext cx="11256963" cy="719524"/>
          </a:xfrm>
        </p:spPr>
        <p:txBody>
          <a:bodyPr/>
          <a:lstStyle/>
          <a:p>
            <a:r>
              <a:rPr lang="en-US" dirty="0"/>
              <a:t>Many Building Blocks</a:t>
            </a:r>
          </a:p>
        </p:txBody>
      </p:sp>
      <p:pic>
        <p:nvPicPr>
          <p:cNvPr id="1026" name="Picture 2" descr="Building Blocks Icons for PowerPoint and Google Slides">
            <a:extLst>
              <a:ext uri="{FF2B5EF4-FFF2-40B4-BE49-F238E27FC236}">
                <a16:creationId xmlns:a16="http://schemas.microsoft.com/office/drawing/2014/main" id="{B75CC0F8-77CE-655A-47FD-11502110A2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37" r="-2" b="25945"/>
          <a:stretch>
            <a:fillRect/>
          </a:stretch>
        </p:blipFill>
        <p:spPr bwMode="auto">
          <a:xfrm>
            <a:off x="468000" y="1209600"/>
            <a:ext cx="11259569" cy="45869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2DBF7-835F-2564-80F7-07305DAB14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1A698C9-6A84-404E-8C36-9005A54F162A}" type="datetime1">
              <a:rPr lang="en-DK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11/09/2025</a:t>
            </a:fld>
            <a:endParaRPr lang="en-DK" sz="9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4B2E2-00CD-67DC-E1EC-3891040EC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49FEBD3-D2A4-C54B-A6A7-DD185DDB3382}" type="slidenum">
              <a:rPr lang="en-DK" smtClean="0"/>
              <a:pPr>
                <a:spcAft>
                  <a:spcPts val="600"/>
                </a:spcAft>
              </a:pPr>
              <a:t>9</a:t>
            </a:fld>
            <a:endParaRPr lang="en-DK"/>
          </a:p>
        </p:txBody>
      </p:sp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547BC7ED-28AF-469F-2514-DB6C0ED5F050}"/>
              </a:ext>
            </a:extLst>
          </p:cNvPr>
          <p:cNvSpPr txBox="1">
            <a:spLocks/>
          </p:cNvSpPr>
          <p:nvPr/>
        </p:nvSpPr>
        <p:spPr>
          <a:xfrm>
            <a:off x="1171430" y="633291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8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jbrejnholt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112B93D2-62D8-3D5B-7167-FAD53A5E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99" y="629289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026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AXO">
      <a:dk1>
        <a:srgbClr val="051478"/>
      </a:dk1>
      <a:lt1>
        <a:srgbClr val="FFFFFF"/>
      </a:lt1>
      <a:dk2>
        <a:srgbClr val="003CD2"/>
      </a:dk2>
      <a:lt2>
        <a:srgbClr val="FFFFFF"/>
      </a:lt2>
      <a:accent1>
        <a:srgbClr val="BEC3C8"/>
      </a:accent1>
      <a:accent2>
        <a:srgbClr val="DCC8B3"/>
      </a:accent2>
      <a:accent3>
        <a:srgbClr val="6EA5AF"/>
      </a:accent3>
      <a:accent4>
        <a:srgbClr val="F0B9B9"/>
      </a:accent4>
      <a:accent5>
        <a:srgbClr val="EB6455"/>
      </a:accent5>
      <a:accent6>
        <a:srgbClr val="6482D7"/>
      </a:accent6>
      <a:hlink>
        <a:srgbClr val="051478"/>
      </a:hlink>
      <a:folHlink>
        <a:srgbClr val="051478"/>
      </a:folHlink>
    </a:clrScheme>
    <a:fontScheme name="Inter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axo.pptx" id="{A062DD5C-DF1B-488D-8A73-0D05B1FA9E22}" vid="{44F142D7-2B57-4CD8-94F1-B71CB2CE7184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7CFF3225616041AEE0A479EF82005C" ma:contentTypeVersion="3" ma:contentTypeDescription="Create a new document." ma:contentTypeScope="" ma:versionID="e82774ea97e06bf5b053f20efb9c167f">
  <xsd:schema xmlns:xsd="http://www.w3.org/2001/XMLSchema" xmlns:xs="http://www.w3.org/2001/XMLSchema" xmlns:p="http://schemas.microsoft.com/office/2006/metadata/properties" xmlns:ns2="f67f4c92-fbb4-4bfe-81c5-e9bc643110ff" targetNamespace="http://schemas.microsoft.com/office/2006/metadata/properties" ma:root="true" ma:fieldsID="934082cbe31ee3a499f800234336df1a" ns2:_="">
    <xsd:import namespace="f67f4c92-fbb4-4bfe-81c5-e9bc643110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f4c92-fbb4-4bfe-81c5-e9bc643110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FB39DF3-DFE4-4A1E-8E02-C223F3404C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8ED7B7-93D5-4737-99B3-B62EAAD44C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f4c92-fbb4-4bfe-81c5-e9bc643110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C60D2C-C327-4F9F-B0A3-BA11601AB446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67f4c92-fbb4-4bfe-81c5-e9bc643110ff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59eaafce-8924-450f-9a46-821154527c0c}" enabled="1" method="Standard" siteId="{48794f31-2f6d-4909-8b2f-53b64c7f319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Saxo</Template>
  <TotalTime>71105</TotalTime>
  <Words>364</Words>
  <Application>Microsoft Macintosh PowerPoint</Application>
  <PresentationFormat>Widescreen</PresentationFormat>
  <Paragraphs>58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Inter</vt:lpstr>
      <vt:lpstr>Aptos</vt:lpstr>
      <vt:lpstr>Aptos Display</vt:lpstr>
      <vt:lpstr>Arial</vt:lpstr>
      <vt:lpstr>Arial</vt:lpstr>
      <vt:lpstr>Calibri</vt:lpstr>
      <vt:lpstr>Chalkduster</vt:lpstr>
      <vt:lpstr>Roboto</vt:lpstr>
      <vt:lpstr>Office Theme</vt:lpstr>
      <vt:lpstr>1_Office Theme</vt:lpstr>
      <vt:lpstr>You Will Be Hacked: Build to Recover, Not Just to Prevent </vt:lpstr>
      <vt:lpstr>PowerPoint Presentation</vt:lpstr>
      <vt:lpstr>About Us</vt:lpstr>
      <vt:lpstr>PowerPoint Presentation</vt:lpstr>
      <vt:lpstr>Even the Biggest Get Hit</vt:lpstr>
      <vt:lpstr>Once Targeted</vt:lpstr>
      <vt:lpstr>Question</vt:lpstr>
      <vt:lpstr>PowerPoint Presentation</vt:lpstr>
      <vt:lpstr>Many Building Blocks</vt:lpstr>
      <vt:lpstr>Desired State Configuration Done Right</vt:lpstr>
      <vt:lpstr>Building for Perfect Protection</vt:lpstr>
      <vt:lpstr>Building for Perfect Recovery</vt:lpstr>
      <vt:lpstr>Thank You</vt:lpstr>
    </vt:vector>
  </TitlesOfParts>
  <Company>SAXO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Jinhong Brejnholt (JINB)</dc:creator>
  <cp:lastModifiedBy>Jinhong Brejnholt</cp:lastModifiedBy>
  <cp:revision>35</cp:revision>
  <dcterms:created xsi:type="dcterms:W3CDTF">2024-09-09T20:14:06Z</dcterms:created>
  <dcterms:modified xsi:type="dcterms:W3CDTF">2025-09-17T16:48:22Z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9eaafce-8924-450f-9a46-821154527c0c_SetDate">
    <vt:lpwstr>2022-10-26T12:52:38Z</vt:lpwstr>
  </property>
  <property fmtid="{D5CDD505-2E9C-101B-9397-08002B2CF9AE}" pid="3" name="MSIP_Label_59eaafce-8924-450f-9a46-821154527c0c_SiteId">
    <vt:lpwstr>48794f31-2f6d-4909-8b2f-53b64c7f3199</vt:lpwstr>
  </property>
  <property fmtid="{D5CDD505-2E9C-101B-9397-08002B2CF9AE}" pid="4" name="MediaServiceImageTags">
    <vt:lpwstr/>
  </property>
  <property fmtid="{D5CDD505-2E9C-101B-9397-08002B2CF9AE}" pid="5" name="MSIP_Label_59eaafce-8924-450f-9a46-821154527c0c_Method">
    <vt:lpwstr>Standard</vt:lpwstr>
  </property>
  <property fmtid="{D5CDD505-2E9C-101B-9397-08002B2CF9AE}" pid="6" name="ContentTypeId">
    <vt:lpwstr>0x010100DD7CFF3225616041AEE0A479EF82005C</vt:lpwstr>
  </property>
  <property fmtid="{D5CDD505-2E9C-101B-9397-08002B2CF9AE}" pid="7" name="MSIP_Label_59eaafce-8924-450f-9a46-821154527c0c_ActionId">
    <vt:lpwstr>58e61338-266d-46e0-a637-f72cfaa69519</vt:lpwstr>
  </property>
  <property fmtid="{D5CDD505-2E9C-101B-9397-08002B2CF9AE}" pid="8" name="MSIP_Label_59eaafce-8924-450f-9a46-821154527c0c_ContentBits">
    <vt:lpwstr>0</vt:lpwstr>
  </property>
  <property fmtid="{D5CDD505-2E9C-101B-9397-08002B2CF9AE}" pid="9" name="MSIP_Label_59eaafce-8924-450f-9a46-821154527c0c_Name">
    <vt:lpwstr>Internal Any user</vt:lpwstr>
  </property>
  <property fmtid="{D5CDD505-2E9C-101B-9397-08002B2CF9AE}" pid="10" name="MSIP_Label_59eaafce-8924-450f-9a46-821154527c0c_Enabled">
    <vt:lpwstr>true</vt:lpwstr>
  </property>
</Properties>
</file>